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0"/>
  </p:notesMasterIdLst>
  <p:sldIdLst>
    <p:sldId id="374" r:id="rId4"/>
    <p:sldId id="271" r:id="rId5"/>
    <p:sldId id="376" r:id="rId6"/>
    <p:sldId id="377" r:id="rId7"/>
    <p:sldId id="378" r:id="rId8"/>
    <p:sldId id="380" r:id="rId9"/>
    <p:sldId id="381" r:id="rId10"/>
    <p:sldId id="382" r:id="rId11"/>
    <p:sldId id="384" r:id="rId12"/>
    <p:sldId id="385" r:id="rId13"/>
    <p:sldId id="386" r:id="rId14"/>
    <p:sldId id="391" r:id="rId15"/>
    <p:sldId id="392" r:id="rId16"/>
    <p:sldId id="397" r:id="rId17"/>
    <p:sldId id="774" r:id="rId18"/>
    <p:sldId id="395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AD9"/>
    <a:srgbClr val="99CCFF"/>
    <a:srgbClr val="FFFF99"/>
    <a:srgbClr val="FFCC00"/>
    <a:srgbClr val="92D050"/>
    <a:srgbClr val="FFCC99"/>
    <a:srgbClr val="CCFFCC"/>
    <a:srgbClr val="34529B"/>
    <a:srgbClr val="1A569C"/>
    <a:srgbClr val="C8C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515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D8A88-21EE-4758-8382-D7ED93AC5478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DE9A455-FC68-4A9C-AC4B-3DE443B9C6CA}">
      <dgm:prSet phldrT="[Text]" custT="1"/>
      <dgm:spPr>
        <a:solidFill>
          <a:srgbClr val="303D8C"/>
        </a:solidFill>
      </dgm:spPr>
      <dgm:t>
        <a:bodyPr/>
        <a:lstStyle/>
        <a:p>
          <a:pPr algn="ctr"/>
          <a:endParaRPr lang="hr-HR" sz="1000" b="1" noProof="0" dirty="0"/>
        </a:p>
        <a:p>
          <a:pPr algn="ctr"/>
          <a:r>
            <a:rPr lang="hr-HR" sz="1000" b="1" noProof="0" dirty="0"/>
            <a:t>1.Kohezijska politika</a:t>
          </a:r>
        </a:p>
        <a:p>
          <a:pPr algn="ctr"/>
          <a:r>
            <a:rPr lang="hr-HR" sz="1000" b="1" u="sng" noProof="0" dirty="0"/>
            <a:t>EFRR</a:t>
          </a:r>
        </a:p>
        <a:p>
          <a:pPr algn="ctr"/>
          <a:r>
            <a:rPr lang="hr-HR" sz="1000" b="1" u="sng" noProof="0" dirty="0"/>
            <a:t>Kohezijski fond</a:t>
          </a:r>
        </a:p>
        <a:p>
          <a:pPr algn="ctr"/>
          <a:r>
            <a:rPr lang="hr-HR" sz="1000" b="1" u="sng" noProof="0" dirty="0"/>
            <a:t>ESF+</a:t>
          </a:r>
        </a:p>
        <a:p>
          <a:pPr algn="ctr"/>
          <a:r>
            <a:rPr lang="hr-HR" sz="1000" b="1" u="sng" noProof="0" dirty="0"/>
            <a:t>FPT</a:t>
          </a:r>
        </a:p>
      </dgm:t>
    </dgm:pt>
    <dgm:pt modelId="{F12849DD-2DA9-466B-BAAC-EF5A3F2AA8EB}" type="parTrans" cxnId="{B099A550-4EBE-46DD-AA8B-8C272B83232D}">
      <dgm:prSet/>
      <dgm:spPr/>
      <dgm:t>
        <a:bodyPr/>
        <a:lstStyle/>
        <a:p>
          <a:endParaRPr lang="hr-HR"/>
        </a:p>
      </dgm:t>
    </dgm:pt>
    <dgm:pt modelId="{736CEA7B-1671-4D76-9AFD-04A760408ECE}" type="sibTrans" cxnId="{B099A550-4EBE-46DD-AA8B-8C272B83232D}">
      <dgm:prSet/>
      <dgm:spPr/>
      <dgm:t>
        <a:bodyPr/>
        <a:lstStyle/>
        <a:p>
          <a:endParaRPr lang="hr-HR"/>
        </a:p>
      </dgm:t>
    </dgm:pt>
    <dgm:pt modelId="{7F804E10-295F-4A62-87F0-2AC764CF200E}">
      <dgm:prSet phldrT="[Text]" custT="1"/>
      <dgm:spPr>
        <a:solidFill>
          <a:srgbClr val="303D8C"/>
        </a:solidFill>
      </dgm:spPr>
      <dgm:t>
        <a:bodyPr/>
        <a:lstStyle/>
        <a:p>
          <a:endParaRPr lang="hr-HR" sz="1000" b="1" noProof="0" dirty="0"/>
        </a:p>
        <a:p>
          <a:r>
            <a:rPr lang="hr-HR" sz="1000" b="1" noProof="0" dirty="0"/>
            <a:t>2. Zajednička ribarstvena politika</a:t>
          </a:r>
        </a:p>
        <a:p>
          <a:r>
            <a:rPr lang="hr-HR" sz="1000" b="1" u="sng" noProof="0" dirty="0"/>
            <a:t>EFPR</a:t>
          </a:r>
        </a:p>
        <a:p>
          <a:endParaRPr lang="hr-HR" sz="400" b="1" noProof="0" dirty="0"/>
        </a:p>
        <a:p>
          <a:endParaRPr lang="hr-HR" sz="400" b="1" noProof="0" dirty="0"/>
        </a:p>
        <a:p>
          <a:endParaRPr lang="hr-HR" sz="600" b="1" noProof="0" dirty="0"/>
        </a:p>
        <a:p>
          <a:endParaRPr lang="hr-HR" sz="600" b="1" noProof="0" dirty="0"/>
        </a:p>
      </dgm:t>
    </dgm:pt>
    <dgm:pt modelId="{DC8B35B9-A0EF-4EDD-830C-5E018ADC664F}" type="parTrans" cxnId="{D60D1343-C600-43FD-96C9-0CA82F81B002}">
      <dgm:prSet/>
      <dgm:spPr/>
      <dgm:t>
        <a:bodyPr/>
        <a:lstStyle/>
        <a:p>
          <a:endParaRPr lang="hr-HR"/>
        </a:p>
      </dgm:t>
    </dgm:pt>
    <dgm:pt modelId="{A59958A6-9612-42A0-8C38-1C21553D6E1E}" type="sibTrans" cxnId="{D60D1343-C600-43FD-96C9-0CA82F81B002}">
      <dgm:prSet/>
      <dgm:spPr/>
      <dgm:t>
        <a:bodyPr/>
        <a:lstStyle/>
        <a:p>
          <a:endParaRPr lang="hr-HR"/>
        </a:p>
      </dgm:t>
    </dgm:pt>
    <dgm:pt modelId="{14D21C00-D82A-4E36-961E-188552B7FCD4}">
      <dgm:prSet phldrT="[Text]" custT="1"/>
      <dgm:spPr>
        <a:solidFill>
          <a:srgbClr val="303D8C"/>
        </a:solidFill>
        <a:ln>
          <a:noFill/>
          <a:prstDash val="lgDash"/>
        </a:ln>
      </dgm:spPr>
      <dgm:t>
        <a:bodyPr/>
        <a:lstStyle/>
        <a:p>
          <a:endParaRPr lang="hr-HR" sz="1000" b="1" noProof="0" dirty="0">
            <a:solidFill>
              <a:schemeClr val="bg1"/>
            </a:solidFill>
          </a:endParaRPr>
        </a:p>
        <a:p>
          <a:r>
            <a:rPr lang="hr-HR" sz="1000" b="1" noProof="0" dirty="0">
              <a:solidFill>
                <a:schemeClr val="bg1"/>
              </a:solidFill>
            </a:rPr>
            <a:t>3. Migracije i unutarnji poslovi</a:t>
          </a:r>
        </a:p>
        <a:p>
          <a:r>
            <a:rPr lang="hr-HR" sz="1000" b="1" u="sng" noProof="0" dirty="0">
              <a:solidFill>
                <a:schemeClr val="bg1"/>
              </a:solidFill>
            </a:rPr>
            <a:t>FAMI</a:t>
          </a:r>
        </a:p>
        <a:p>
          <a:r>
            <a:rPr lang="hr-HR" sz="1000" b="1" u="sng" noProof="0" dirty="0"/>
            <a:t>FUS</a:t>
          </a:r>
        </a:p>
        <a:p>
          <a:r>
            <a:rPr lang="hr-HR" sz="1000" b="1" u="sng" noProof="0" dirty="0"/>
            <a:t>BMVI</a:t>
          </a:r>
        </a:p>
      </dgm:t>
    </dgm:pt>
    <dgm:pt modelId="{5DAE50D3-9AA5-4593-8FD8-C94E261D358E}" type="parTrans" cxnId="{AD6D1400-1AA4-4893-AD40-07B3E23D46EC}">
      <dgm:prSet/>
      <dgm:spPr/>
      <dgm:t>
        <a:bodyPr/>
        <a:lstStyle/>
        <a:p>
          <a:endParaRPr lang="hr-HR"/>
        </a:p>
      </dgm:t>
    </dgm:pt>
    <dgm:pt modelId="{1B93236E-B9A5-4A0E-8D34-9504B92876DE}" type="sibTrans" cxnId="{AD6D1400-1AA4-4893-AD40-07B3E23D46EC}">
      <dgm:prSet/>
      <dgm:spPr/>
      <dgm:t>
        <a:bodyPr/>
        <a:lstStyle/>
        <a:p>
          <a:endParaRPr lang="hr-HR"/>
        </a:p>
      </dgm:t>
    </dgm:pt>
    <dgm:pt modelId="{096438FD-696F-43C7-9A24-AAFB6F0C3085}" type="pres">
      <dgm:prSet presAssocID="{23FD8A88-21EE-4758-8382-D7ED93AC5478}" presName="Name0" presStyleCnt="0">
        <dgm:presLayoutVars>
          <dgm:dir/>
          <dgm:resizeHandles val="exact"/>
        </dgm:presLayoutVars>
      </dgm:prSet>
      <dgm:spPr/>
    </dgm:pt>
    <dgm:pt modelId="{EDA360BC-4187-46C2-BB39-ADE8EED3D75B}" type="pres">
      <dgm:prSet presAssocID="{23FD8A88-21EE-4758-8382-D7ED93AC5478}" presName="fgShape" presStyleLbl="fgShp" presStyleIdx="0" presStyleCnt="1" custScaleY="132911" custLinFactNeighborY="-4048"/>
      <dgm:spPr>
        <a:solidFill>
          <a:srgbClr val="303D8C"/>
        </a:solidFill>
      </dgm:spPr>
    </dgm:pt>
    <dgm:pt modelId="{F0ACE619-23A0-48BF-9DAD-C7292411A41D}" type="pres">
      <dgm:prSet presAssocID="{23FD8A88-21EE-4758-8382-D7ED93AC5478}" presName="linComp" presStyleCnt="0"/>
      <dgm:spPr/>
    </dgm:pt>
    <dgm:pt modelId="{0692BDD4-5C0C-414F-ACB3-C67FD8AEAC47}" type="pres">
      <dgm:prSet presAssocID="{ADE9A455-FC68-4A9C-AC4B-3DE443B9C6CA}" presName="compNode" presStyleCnt="0"/>
      <dgm:spPr/>
    </dgm:pt>
    <dgm:pt modelId="{1E2E6ABF-6F15-49A9-8B9D-024FD7E96D31}" type="pres">
      <dgm:prSet presAssocID="{ADE9A455-FC68-4A9C-AC4B-3DE443B9C6CA}" presName="bkgdShape" presStyleLbl="node1" presStyleIdx="0" presStyleCnt="3"/>
      <dgm:spPr/>
    </dgm:pt>
    <dgm:pt modelId="{A46CD6D9-07AC-4857-9458-E59C9A5586D6}" type="pres">
      <dgm:prSet presAssocID="{ADE9A455-FC68-4A9C-AC4B-3DE443B9C6CA}" presName="nodeTx" presStyleLbl="node1" presStyleIdx="0" presStyleCnt="3">
        <dgm:presLayoutVars>
          <dgm:bulletEnabled val="1"/>
        </dgm:presLayoutVars>
      </dgm:prSet>
      <dgm:spPr/>
    </dgm:pt>
    <dgm:pt modelId="{2E5F3740-BC50-4400-B587-456DC036AD39}" type="pres">
      <dgm:prSet presAssocID="{ADE9A455-FC68-4A9C-AC4B-3DE443B9C6CA}" presName="invisiNode" presStyleLbl="node1" presStyleIdx="0" presStyleCnt="3"/>
      <dgm:spPr/>
    </dgm:pt>
    <dgm:pt modelId="{23C894F7-AD6D-4F67-B851-436EA7177323}" type="pres">
      <dgm:prSet presAssocID="{ADE9A455-FC68-4A9C-AC4B-3DE443B9C6CA}" presName="imagNode" presStyleLbl="fgImgPlace1" presStyleIdx="0" presStyleCnt="3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76200">
          <a:solidFill>
            <a:schemeClr val="bg1"/>
          </a:solidFill>
        </a:ln>
      </dgm:spPr>
    </dgm:pt>
    <dgm:pt modelId="{57A747CD-7CC6-4150-A5BF-7B65EB069BD3}" type="pres">
      <dgm:prSet presAssocID="{736CEA7B-1671-4D76-9AFD-04A760408ECE}" presName="sibTrans" presStyleLbl="sibTrans2D1" presStyleIdx="0" presStyleCnt="0"/>
      <dgm:spPr/>
    </dgm:pt>
    <dgm:pt modelId="{438D9842-76D7-4C16-BD7C-2FD2F3C488E8}" type="pres">
      <dgm:prSet presAssocID="{7F804E10-295F-4A62-87F0-2AC764CF200E}" presName="compNode" presStyleCnt="0"/>
      <dgm:spPr/>
    </dgm:pt>
    <dgm:pt modelId="{9AE67735-D5B2-4A18-B3FB-050D41FBA3A2}" type="pres">
      <dgm:prSet presAssocID="{7F804E10-295F-4A62-87F0-2AC764CF200E}" presName="bkgdShape" presStyleLbl="node1" presStyleIdx="1" presStyleCnt="3" custScaleX="102468"/>
      <dgm:spPr/>
    </dgm:pt>
    <dgm:pt modelId="{EB7E8530-0462-4D51-88BD-C17B4746A875}" type="pres">
      <dgm:prSet presAssocID="{7F804E10-295F-4A62-87F0-2AC764CF200E}" presName="nodeTx" presStyleLbl="node1" presStyleIdx="1" presStyleCnt="3">
        <dgm:presLayoutVars>
          <dgm:bulletEnabled val="1"/>
        </dgm:presLayoutVars>
      </dgm:prSet>
      <dgm:spPr/>
    </dgm:pt>
    <dgm:pt modelId="{F362B990-7CBC-409D-A814-D099D5972473}" type="pres">
      <dgm:prSet presAssocID="{7F804E10-295F-4A62-87F0-2AC764CF200E}" presName="invisiNode" presStyleLbl="node1" presStyleIdx="1" presStyleCnt="3"/>
      <dgm:spPr/>
    </dgm:pt>
    <dgm:pt modelId="{9C9F359F-794F-4891-A390-E4D47D595692}" type="pres">
      <dgm:prSet presAssocID="{7F804E10-295F-4A62-87F0-2AC764CF200E}" presName="imagNode" presStyleLbl="fgImgPlace1" presStyleIdx="1" presStyleCnt="3"/>
      <dgm:spPr>
        <a:blipFill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76200">
          <a:solidFill>
            <a:schemeClr val="bg1"/>
          </a:solidFill>
        </a:ln>
      </dgm:spPr>
    </dgm:pt>
    <dgm:pt modelId="{EA51A85E-47F6-4206-86F1-C93ACAAF1B40}" type="pres">
      <dgm:prSet presAssocID="{A59958A6-9612-42A0-8C38-1C21553D6E1E}" presName="sibTrans" presStyleLbl="sibTrans2D1" presStyleIdx="0" presStyleCnt="0"/>
      <dgm:spPr/>
    </dgm:pt>
    <dgm:pt modelId="{8CF68DBF-85AE-4549-AE6C-FB824DDF4D72}" type="pres">
      <dgm:prSet presAssocID="{14D21C00-D82A-4E36-961E-188552B7FCD4}" presName="compNode" presStyleCnt="0"/>
      <dgm:spPr/>
    </dgm:pt>
    <dgm:pt modelId="{777938F3-AE0F-4763-A23A-35F3CF57B7E0}" type="pres">
      <dgm:prSet presAssocID="{14D21C00-D82A-4E36-961E-188552B7FCD4}" presName="bkgdShape" presStyleLbl="node1" presStyleIdx="2" presStyleCnt="3"/>
      <dgm:spPr/>
    </dgm:pt>
    <dgm:pt modelId="{8CF89043-1EC2-4CED-9CD4-942EBFE2F5E6}" type="pres">
      <dgm:prSet presAssocID="{14D21C00-D82A-4E36-961E-188552B7FCD4}" presName="nodeTx" presStyleLbl="node1" presStyleIdx="2" presStyleCnt="3">
        <dgm:presLayoutVars>
          <dgm:bulletEnabled val="1"/>
        </dgm:presLayoutVars>
      </dgm:prSet>
      <dgm:spPr/>
    </dgm:pt>
    <dgm:pt modelId="{679055D6-2CAB-48CE-B58A-1746239617DF}" type="pres">
      <dgm:prSet presAssocID="{14D21C00-D82A-4E36-961E-188552B7FCD4}" presName="invisiNode" presStyleLbl="node1" presStyleIdx="2" presStyleCnt="3"/>
      <dgm:spPr/>
    </dgm:pt>
    <dgm:pt modelId="{63D04BFB-B49B-4413-A7AB-E398F994122A}" type="pres">
      <dgm:prSet presAssocID="{14D21C00-D82A-4E36-961E-188552B7FCD4}" presName="imagNode" presStyleLbl="fgImgPlace1" presStyleIdx="2" presStyleCnt="3"/>
      <dgm:spPr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bg1"/>
          </a:solidFill>
        </a:ln>
      </dgm:spPr>
    </dgm:pt>
  </dgm:ptLst>
  <dgm:cxnLst>
    <dgm:cxn modelId="{AD6D1400-1AA4-4893-AD40-07B3E23D46EC}" srcId="{23FD8A88-21EE-4758-8382-D7ED93AC5478}" destId="{14D21C00-D82A-4E36-961E-188552B7FCD4}" srcOrd="2" destOrd="0" parTransId="{5DAE50D3-9AA5-4593-8FD8-C94E261D358E}" sibTransId="{1B93236E-B9A5-4A0E-8D34-9504B92876DE}"/>
    <dgm:cxn modelId="{6700DF0E-6448-4040-BFB6-F3A0DE89CF23}" type="presOf" srcId="{7F804E10-295F-4A62-87F0-2AC764CF200E}" destId="{9AE67735-D5B2-4A18-B3FB-050D41FBA3A2}" srcOrd="0" destOrd="0" presId="urn:microsoft.com/office/officeart/2005/8/layout/hList7"/>
    <dgm:cxn modelId="{D60D1343-C600-43FD-96C9-0CA82F81B002}" srcId="{23FD8A88-21EE-4758-8382-D7ED93AC5478}" destId="{7F804E10-295F-4A62-87F0-2AC764CF200E}" srcOrd="1" destOrd="0" parTransId="{DC8B35B9-A0EF-4EDD-830C-5E018ADC664F}" sibTransId="{A59958A6-9612-42A0-8C38-1C21553D6E1E}"/>
    <dgm:cxn modelId="{17DE4743-59C1-4495-800D-384EAC4CE329}" type="presOf" srcId="{7F804E10-295F-4A62-87F0-2AC764CF200E}" destId="{EB7E8530-0462-4D51-88BD-C17B4746A875}" srcOrd="1" destOrd="0" presId="urn:microsoft.com/office/officeart/2005/8/layout/hList7"/>
    <dgm:cxn modelId="{FEEFB94E-D6BA-4872-9AC0-378A69D69C81}" type="presOf" srcId="{ADE9A455-FC68-4A9C-AC4B-3DE443B9C6CA}" destId="{A46CD6D9-07AC-4857-9458-E59C9A5586D6}" srcOrd="1" destOrd="0" presId="urn:microsoft.com/office/officeart/2005/8/layout/hList7"/>
    <dgm:cxn modelId="{B099A550-4EBE-46DD-AA8B-8C272B83232D}" srcId="{23FD8A88-21EE-4758-8382-D7ED93AC5478}" destId="{ADE9A455-FC68-4A9C-AC4B-3DE443B9C6CA}" srcOrd="0" destOrd="0" parTransId="{F12849DD-2DA9-466B-BAAC-EF5A3F2AA8EB}" sibTransId="{736CEA7B-1671-4D76-9AFD-04A760408ECE}"/>
    <dgm:cxn modelId="{082E037C-3684-4D91-84FE-C1AFF8D3A8E1}" type="presOf" srcId="{ADE9A455-FC68-4A9C-AC4B-3DE443B9C6CA}" destId="{1E2E6ABF-6F15-49A9-8B9D-024FD7E96D31}" srcOrd="0" destOrd="0" presId="urn:microsoft.com/office/officeart/2005/8/layout/hList7"/>
    <dgm:cxn modelId="{E1FF1187-07AC-4823-ACB0-9B44C29F13EE}" type="presOf" srcId="{23FD8A88-21EE-4758-8382-D7ED93AC5478}" destId="{096438FD-696F-43C7-9A24-AAFB6F0C3085}" srcOrd="0" destOrd="0" presId="urn:microsoft.com/office/officeart/2005/8/layout/hList7"/>
    <dgm:cxn modelId="{B215DC8C-2D50-447D-BC29-163F98FB430D}" type="presOf" srcId="{14D21C00-D82A-4E36-961E-188552B7FCD4}" destId="{777938F3-AE0F-4763-A23A-35F3CF57B7E0}" srcOrd="0" destOrd="0" presId="urn:microsoft.com/office/officeart/2005/8/layout/hList7"/>
    <dgm:cxn modelId="{9E07A292-7147-4BBC-A1FE-69E9FC3EDDA3}" type="presOf" srcId="{A59958A6-9612-42A0-8C38-1C21553D6E1E}" destId="{EA51A85E-47F6-4206-86F1-C93ACAAF1B40}" srcOrd="0" destOrd="0" presId="urn:microsoft.com/office/officeart/2005/8/layout/hList7"/>
    <dgm:cxn modelId="{71E1ABDD-6D47-470E-B1DF-D1E6F921A51E}" type="presOf" srcId="{736CEA7B-1671-4D76-9AFD-04A760408ECE}" destId="{57A747CD-7CC6-4150-A5BF-7B65EB069BD3}" srcOrd="0" destOrd="0" presId="urn:microsoft.com/office/officeart/2005/8/layout/hList7"/>
    <dgm:cxn modelId="{AE6273FB-BC15-4DB9-8FAD-181BDBCB14B5}" type="presOf" srcId="{14D21C00-D82A-4E36-961E-188552B7FCD4}" destId="{8CF89043-1EC2-4CED-9CD4-942EBFE2F5E6}" srcOrd="1" destOrd="0" presId="urn:microsoft.com/office/officeart/2005/8/layout/hList7"/>
    <dgm:cxn modelId="{D11DA08F-09B1-4BE9-AB8C-2A996122F21E}" type="presParOf" srcId="{096438FD-696F-43C7-9A24-AAFB6F0C3085}" destId="{EDA360BC-4187-46C2-BB39-ADE8EED3D75B}" srcOrd="0" destOrd="0" presId="urn:microsoft.com/office/officeart/2005/8/layout/hList7"/>
    <dgm:cxn modelId="{9D6B6853-4FFA-4EE0-B583-B03BE5FCD6E1}" type="presParOf" srcId="{096438FD-696F-43C7-9A24-AAFB6F0C3085}" destId="{F0ACE619-23A0-48BF-9DAD-C7292411A41D}" srcOrd="1" destOrd="0" presId="urn:microsoft.com/office/officeart/2005/8/layout/hList7"/>
    <dgm:cxn modelId="{DF3051D0-B4B0-4C6D-ABFA-DBF6007A80E2}" type="presParOf" srcId="{F0ACE619-23A0-48BF-9DAD-C7292411A41D}" destId="{0692BDD4-5C0C-414F-ACB3-C67FD8AEAC47}" srcOrd="0" destOrd="0" presId="urn:microsoft.com/office/officeart/2005/8/layout/hList7"/>
    <dgm:cxn modelId="{CEBC65AB-2121-4258-A3B9-508780F24FDD}" type="presParOf" srcId="{0692BDD4-5C0C-414F-ACB3-C67FD8AEAC47}" destId="{1E2E6ABF-6F15-49A9-8B9D-024FD7E96D31}" srcOrd="0" destOrd="0" presId="urn:microsoft.com/office/officeart/2005/8/layout/hList7"/>
    <dgm:cxn modelId="{0C2A41B9-D8AF-4E85-BD0D-8A83C82FD2A7}" type="presParOf" srcId="{0692BDD4-5C0C-414F-ACB3-C67FD8AEAC47}" destId="{A46CD6D9-07AC-4857-9458-E59C9A5586D6}" srcOrd="1" destOrd="0" presId="urn:microsoft.com/office/officeart/2005/8/layout/hList7"/>
    <dgm:cxn modelId="{4FC666CD-7014-4585-9B2A-CB94FFE15062}" type="presParOf" srcId="{0692BDD4-5C0C-414F-ACB3-C67FD8AEAC47}" destId="{2E5F3740-BC50-4400-B587-456DC036AD39}" srcOrd="2" destOrd="0" presId="urn:microsoft.com/office/officeart/2005/8/layout/hList7"/>
    <dgm:cxn modelId="{D16FEA61-541A-448B-BD28-6B6BAF4967DC}" type="presParOf" srcId="{0692BDD4-5C0C-414F-ACB3-C67FD8AEAC47}" destId="{23C894F7-AD6D-4F67-B851-436EA7177323}" srcOrd="3" destOrd="0" presId="urn:microsoft.com/office/officeart/2005/8/layout/hList7"/>
    <dgm:cxn modelId="{FE5B8FB6-16C6-4316-80FF-B4C9EB1940CC}" type="presParOf" srcId="{F0ACE619-23A0-48BF-9DAD-C7292411A41D}" destId="{57A747CD-7CC6-4150-A5BF-7B65EB069BD3}" srcOrd="1" destOrd="0" presId="urn:microsoft.com/office/officeart/2005/8/layout/hList7"/>
    <dgm:cxn modelId="{8BCCB314-9555-4C22-A2D4-94D0DC239BE8}" type="presParOf" srcId="{F0ACE619-23A0-48BF-9DAD-C7292411A41D}" destId="{438D9842-76D7-4C16-BD7C-2FD2F3C488E8}" srcOrd="2" destOrd="0" presId="urn:microsoft.com/office/officeart/2005/8/layout/hList7"/>
    <dgm:cxn modelId="{7D3A5AE7-4D24-4405-A83B-3BFDABB5D36A}" type="presParOf" srcId="{438D9842-76D7-4C16-BD7C-2FD2F3C488E8}" destId="{9AE67735-D5B2-4A18-B3FB-050D41FBA3A2}" srcOrd="0" destOrd="0" presId="urn:microsoft.com/office/officeart/2005/8/layout/hList7"/>
    <dgm:cxn modelId="{144ACED1-4134-41C1-A3F8-B4BE448FC860}" type="presParOf" srcId="{438D9842-76D7-4C16-BD7C-2FD2F3C488E8}" destId="{EB7E8530-0462-4D51-88BD-C17B4746A875}" srcOrd="1" destOrd="0" presId="urn:microsoft.com/office/officeart/2005/8/layout/hList7"/>
    <dgm:cxn modelId="{9C22A05C-6EE1-4B32-AFA6-9A39E8B96189}" type="presParOf" srcId="{438D9842-76D7-4C16-BD7C-2FD2F3C488E8}" destId="{F362B990-7CBC-409D-A814-D099D5972473}" srcOrd="2" destOrd="0" presId="urn:microsoft.com/office/officeart/2005/8/layout/hList7"/>
    <dgm:cxn modelId="{43BEFF36-45DA-4359-AAAB-51DBD64E27F0}" type="presParOf" srcId="{438D9842-76D7-4C16-BD7C-2FD2F3C488E8}" destId="{9C9F359F-794F-4891-A390-E4D47D595692}" srcOrd="3" destOrd="0" presId="urn:microsoft.com/office/officeart/2005/8/layout/hList7"/>
    <dgm:cxn modelId="{8A26AF71-1351-4B6E-8176-3B8CA2FC3C20}" type="presParOf" srcId="{F0ACE619-23A0-48BF-9DAD-C7292411A41D}" destId="{EA51A85E-47F6-4206-86F1-C93ACAAF1B40}" srcOrd="3" destOrd="0" presId="urn:microsoft.com/office/officeart/2005/8/layout/hList7"/>
    <dgm:cxn modelId="{E50EDEA2-A46D-4574-871A-E119465812A5}" type="presParOf" srcId="{F0ACE619-23A0-48BF-9DAD-C7292411A41D}" destId="{8CF68DBF-85AE-4549-AE6C-FB824DDF4D72}" srcOrd="4" destOrd="0" presId="urn:microsoft.com/office/officeart/2005/8/layout/hList7"/>
    <dgm:cxn modelId="{E4465F65-EA4D-4C27-B1A7-BD1EC73F32E3}" type="presParOf" srcId="{8CF68DBF-85AE-4549-AE6C-FB824DDF4D72}" destId="{777938F3-AE0F-4763-A23A-35F3CF57B7E0}" srcOrd="0" destOrd="0" presId="urn:microsoft.com/office/officeart/2005/8/layout/hList7"/>
    <dgm:cxn modelId="{2E928106-B8C0-4DFD-84BD-35238DECA65D}" type="presParOf" srcId="{8CF68DBF-85AE-4549-AE6C-FB824DDF4D72}" destId="{8CF89043-1EC2-4CED-9CD4-942EBFE2F5E6}" srcOrd="1" destOrd="0" presId="urn:microsoft.com/office/officeart/2005/8/layout/hList7"/>
    <dgm:cxn modelId="{E618271D-9662-42A0-A35C-39EC846EE023}" type="presParOf" srcId="{8CF68DBF-85AE-4549-AE6C-FB824DDF4D72}" destId="{679055D6-2CAB-48CE-B58A-1746239617DF}" srcOrd="2" destOrd="0" presId="urn:microsoft.com/office/officeart/2005/8/layout/hList7"/>
    <dgm:cxn modelId="{5D2A7506-CD36-4425-906E-379E4DD86C6C}" type="presParOf" srcId="{8CF68DBF-85AE-4549-AE6C-FB824DDF4D72}" destId="{63D04BFB-B49B-4413-A7AB-E398F99412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D8A88-21EE-4758-8382-D7ED93AC5478}" type="doc">
      <dgm:prSet loTypeId="urn:microsoft.com/office/officeart/2005/8/layout/hList7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657C8CCD-CC25-45DE-BFB6-0D4EA6DC412C}">
      <dgm:prSet phldrT="[Text]" custT="1"/>
      <dgm:spPr/>
      <dgm:t>
        <a:bodyPr/>
        <a:lstStyle/>
        <a:p>
          <a:endParaRPr lang="en-US" sz="1000" b="1"/>
        </a:p>
        <a:p>
          <a:r>
            <a:rPr lang="hr-HR" sz="1000" b="1"/>
            <a:t>1. Pametnija Europa promicanjem inovativne i pametne gospodarske preobrazbe</a:t>
          </a:r>
        </a:p>
        <a:p>
          <a:endParaRPr lang="hr-HR" sz="1000" b="1"/>
        </a:p>
        <a:p>
          <a:endParaRPr lang="hr-HR" sz="1000" b="1"/>
        </a:p>
        <a:p>
          <a:endParaRPr lang="hr-HR" sz="1000" b="1"/>
        </a:p>
        <a:p>
          <a:endParaRPr lang="hr-HR" sz="1000" b="1" dirty="0"/>
        </a:p>
      </dgm:t>
    </dgm:pt>
    <dgm:pt modelId="{368C7806-4029-4B10-B9AD-33E42BB98C9A}" type="parTrans" cxnId="{77837E99-CB2E-410C-8CDB-E59218BAC1B9}">
      <dgm:prSet/>
      <dgm:spPr/>
      <dgm:t>
        <a:bodyPr/>
        <a:lstStyle/>
        <a:p>
          <a:endParaRPr lang="hr-HR"/>
        </a:p>
      </dgm:t>
    </dgm:pt>
    <dgm:pt modelId="{10B0B33C-42A2-40BB-91E1-A2E4B6EFB946}" type="sibTrans" cxnId="{77837E99-CB2E-410C-8CDB-E59218BAC1B9}">
      <dgm:prSet/>
      <dgm:spPr/>
      <dgm:t>
        <a:bodyPr/>
        <a:lstStyle/>
        <a:p>
          <a:endParaRPr lang="hr-HR"/>
        </a:p>
      </dgm:t>
    </dgm:pt>
    <dgm:pt modelId="{1E9F7C8C-829B-430B-B7FC-967AE978FD90}">
      <dgm:prSet phldrT="[Text]" custT="1"/>
      <dgm:spPr/>
      <dgm:t>
        <a:bodyPr/>
        <a:lstStyle/>
        <a:p>
          <a:pPr algn="ctr"/>
          <a:endParaRPr lang="en-US" sz="1000" b="1"/>
        </a:p>
        <a:p>
          <a:pPr algn="ctr"/>
          <a:r>
            <a:rPr lang="hr-HR" sz="1000" b="1"/>
            <a:t>2. Zelenija Europa s niskom razinom emisija ugljika promicanjem prelaska za čistu i pravednu energiju, zelenih i plavih ulaganja, kružnog gospodarstva, prilagodbe klimatskim promjenama i upravljanja rizikom i njegova sprječavanja </a:t>
          </a:r>
          <a:endParaRPr lang="hr-HR" sz="1000" b="1" dirty="0"/>
        </a:p>
      </dgm:t>
    </dgm:pt>
    <dgm:pt modelId="{942C2BCB-2B6C-4DA3-AB3F-1F49A5F13CA1}" type="parTrans" cxnId="{EEFFC654-2A4A-4F60-B8A3-A829E673CF91}">
      <dgm:prSet/>
      <dgm:spPr/>
      <dgm:t>
        <a:bodyPr/>
        <a:lstStyle/>
        <a:p>
          <a:endParaRPr lang="hr-HR"/>
        </a:p>
      </dgm:t>
    </dgm:pt>
    <dgm:pt modelId="{9AC75667-9B49-4A96-89D6-96FF43918368}" type="sibTrans" cxnId="{EEFFC654-2A4A-4F60-B8A3-A829E673CF91}">
      <dgm:prSet/>
      <dgm:spPr/>
      <dgm:t>
        <a:bodyPr/>
        <a:lstStyle/>
        <a:p>
          <a:endParaRPr lang="hr-HR"/>
        </a:p>
      </dgm:t>
    </dgm:pt>
    <dgm:pt modelId="{ADE9A455-FC68-4A9C-AC4B-3DE443B9C6CA}">
      <dgm:prSet phldrT="[Text]" custT="1"/>
      <dgm:spPr/>
      <dgm:t>
        <a:bodyPr/>
        <a:lstStyle/>
        <a:p>
          <a:r>
            <a:rPr lang="hr-HR" sz="1000" b="1" dirty="0"/>
            <a:t>3. Povezanija Europa jačanjem mobilnosti i regionalne povezanosti ICT-a</a:t>
          </a:r>
        </a:p>
        <a:p>
          <a:endParaRPr lang="hr-HR" sz="1000" b="1" dirty="0"/>
        </a:p>
        <a:p>
          <a:endParaRPr lang="hr-HR" sz="1000" b="1" dirty="0"/>
        </a:p>
        <a:p>
          <a:endParaRPr lang="hr-HR" sz="1000" b="1" dirty="0"/>
        </a:p>
      </dgm:t>
    </dgm:pt>
    <dgm:pt modelId="{F12849DD-2DA9-466B-BAAC-EF5A3F2AA8EB}" type="parTrans" cxnId="{B099A550-4EBE-46DD-AA8B-8C272B83232D}">
      <dgm:prSet/>
      <dgm:spPr/>
      <dgm:t>
        <a:bodyPr/>
        <a:lstStyle/>
        <a:p>
          <a:endParaRPr lang="hr-HR"/>
        </a:p>
      </dgm:t>
    </dgm:pt>
    <dgm:pt modelId="{736CEA7B-1671-4D76-9AFD-04A760408ECE}" type="sibTrans" cxnId="{B099A550-4EBE-46DD-AA8B-8C272B83232D}">
      <dgm:prSet/>
      <dgm:spPr/>
      <dgm:t>
        <a:bodyPr/>
        <a:lstStyle/>
        <a:p>
          <a:endParaRPr lang="hr-HR"/>
        </a:p>
      </dgm:t>
    </dgm:pt>
    <dgm:pt modelId="{7F804E10-295F-4A62-87F0-2AC764CF200E}">
      <dgm:prSet phldrT="[Text]" custT="1"/>
      <dgm:spPr>
        <a:solidFill>
          <a:srgbClr val="FFC000"/>
        </a:solidFill>
      </dgm:spPr>
      <dgm:t>
        <a:bodyPr/>
        <a:lstStyle/>
        <a:p>
          <a:endParaRPr lang="en-US" sz="1000" b="1" dirty="0"/>
        </a:p>
        <a:p>
          <a:r>
            <a:rPr lang="hr-HR" sz="1000" b="1" dirty="0"/>
            <a:t>4. Europa s istaknutijom socijalnom komponentom provedbom europskog stupa socijalnih prava</a:t>
          </a:r>
        </a:p>
        <a:p>
          <a:endParaRPr lang="hr-HR" sz="1000" b="1" dirty="0"/>
        </a:p>
        <a:p>
          <a:endParaRPr lang="hr-HR" sz="1000" b="1" dirty="0"/>
        </a:p>
        <a:p>
          <a:endParaRPr lang="hr-HR" sz="1000" b="1" dirty="0"/>
        </a:p>
        <a:p>
          <a:endParaRPr lang="hr-HR" sz="1000" b="1" dirty="0"/>
        </a:p>
      </dgm:t>
    </dgm:pt>
    <dgm:pt modelId="{DC8B35B9-A0EF-4EDD-830C-5E018ADC664F}" type="parTrans" cxnId="{D60D1343-C600-43FD-96C9-0CA82F81B002}">
      <dgm:prSet/>
      <dgm:spPr/>
      <dgm:t>
        <a:bodyPr/>
        <a:lstStyle/>
        <a:p>
          <a:endParaRPr lang="hr-HR"/>
        </a:p>
      </dgm:t>
    </dgm:pt>
    <dgm:pt modelId="{A59958A6-9612-42A0-8C38-1C21553D6E1E}" type="sibTrans" cxnId="{D60D1343-C600-43FD-96C9-0CA82F81B002}">
      <dgm:prSet/>
      <dgm:spPr/>
      <dgm:t>
        <a:bodyPr/>
        <a:lstStyle/>
        <a:p>
          <a:endParaRPr lang="hr-HR"/>
        </a:p>
      </dgm:t>
    </dgm:pt>
    <dgm:pt modelId="{14D21C00-D82A-4E36-961E-188552B7FCD4}">
      <dgm:prSet phldrT="[Text]" custT="1"/>
      <dgm:spPr/>
      <dgm:t>
        <a:bodyPr/>
        <a:lstStyle/>
        <a:p>
          <a:endParaRPr lang="en-US" sz="1000" b="1"/>
        </a:p>
        <a:p>
          <a:r>
            <a:rPr lang="hr-HR" sz="1000" b="1"/>
            <a:t>5. Europa bliža građanima poticanjem održivog i integriranog razvoja urbanih, ruralnih i obalnih područja te lokalnih inicijativa</a:t>
          </a:r>
        </a:p>
        <a:p>
          <a:endParaRPr lang="hr-HR" sz="700" b="1"/>
        </a:p>
        <a:p>
          <a:endParaRPr lang="hr-HR" sz="700" b="1"/>
        </a:p>
        <a:p>
          <a:endParaRPr lang="hr-HR" sz="1000" b="1" dirty="0"/>
        </a:p>
      </dgm:t>
    </dgm:pt>
    <dgm:pt modelId="{5DAE50D3-9AA5-4593-8FD8-C94E261D358E}" type="parTrans" cxnId="{AD6D1400-1AA4-4893-AD40-07B3E23D46EC}">
      <dgm:prSet/>
      <dgm:spPr/>
      <dgm:t>
        <a:bodyPr/>
        <a:lstStyle/>
        <a:p>
          <a:endParaRPr lang="hr-HR"/>
        </a:p>
      </dgm:t>
    </dgm:pt>
    <dgm:pt modelId="{1B93236E-B9A5-4A0E-8D34-9504B92876DE}" type="sibTrans" cxnId="{AD6D1400-1AA4-4893-AD40-07B3E23D46EC}">
      <dgm:prSet/>
      <dgm:spPr/>
      <dgm:t>
        <a:bodyPr/>
        <a:lstStyle/>
        <a:p>
          <a:endParaRPr lang="hr-HR"/>
        </a:p>
      </dgm:t>
    </dgm:pt>
    <dgm:pt modelId="{096438FD-696F-43C7-9A24-AAFB6F0C3085}" type="pres">
      <dgm:prSet presAssocID="{23FD8A88-21EE-4758-8382-D7ED93AC5478}" presName="Name0" presStyleCnt="0">
        <dgm:presLayoutVars>
          <dgm:dir/>
          <dgm:resizeHandles val="exact"/>
        </dgm:presLayoutVars>
      </dgm:prSet>
      <dgm:spPr/>
    </dgm:pt>
    <dgm:pt modelId="{EDA360BC-4187-46C2-BB39-ADE8EED3D75B}" type="pres">
      <dgm:prSet presAssocID="{23FD8A88-21EE-4758-8382-D7ED93AC5478}" presName="fgShape" presStyleLbl="fgShp" presStyleIdx="0" presStyleCnt="1" custScaleX="103055" custScaleY="134352" custLinFactNeighborX="-58" custLinFactNeighborY="-9303"/>
      <dgm:spPr>
        <a:solidFill>
          <a:schemeClr val="tx2"/>
        </a:solidFill>
        <a:ln>
          <a:noFill/>
        </a:ln>
      </dgm:spPr>
    </dgm:pt>
    <dgm:pt modelId="{F0ACE619-23A0-48BF-9DAD-C7292411A41D}" type="pres">
      <dgm:prSet presAssocID="{23FD8A88-21EE-4758-8382-D7ED93AC5478}" presName="linComp" presStyleCnt="0"/>
      <dgm:spPr/>
    </dgm:pt>
    <dgm:pt modelId="{95FE9794-5935-429F-800B-B2964BF050CA}" type="pres">
      <dgm:prSet presAssocID="{657C8CCD-CC25-45DE-BFB6-0D4EA6DC412C}" presName="compNode" presStyleCnt="0"/>
      <dgm:spPr/>
    </dgm:pt>
    <dgm:pt modelId="{265FAB4F-1831-4DD2-B266-DB50AB3F222A}" type="pres">
      <dgm:prSet presAssocID="{657C8CCD-CC25-45DE-BFB6-0D4EA6DC412C}" presName="bkgdShape" presStyleLbl="node1" presStyleIdx="0" presStyleCnt="5" custLinFactNeighborX="-1475"/>
      <dgm:spPr/>
    </dgm:pt>
    <dgm:pt modelId="{1B4D9BF8-6E54-465E-B8E0-47EEDD57DCC4}" type="pres">
      <dgm:prSet presAssocID="{657C8CCD-CC25-45DE-BFB6-0D4EA6DC412C}" presName="nodeTx" presStyleLbl="node1" presStyleIdx="0" presStyleCnt="5">
        <dgm:presLayoutVars>
          <dgm:bulletEnabled val="1"/>
        </dgm:presLayoutVars>
      </dgm:prSet>
      <dgm:spPr/>
    </dgm:pt>
    <dgm:pt modelId="{B2D64FEA-3796-487F-930F-7D7440A0C43F}" type="pres">
      <dgm:prSet presAssocID="{657C8CCD-CC25-45DE-BFB6-0D4EA6DC412C}" presName="invisiNode" presStyleLbl="node1" presStyleIdx="0" presStyleCnt="5"/>
      <dgm:spPr/>
    </dgm:pt>
    <dgm:pt modelId="{F16926DB-E5AC-46C8-8D8F-9D3FFBE46BE2}" type="pres">
      <dgm:prSet presAssocID="{657C8CCD-CC25-45DE-BFB6-0D4EA6DC412C}" presName="imagNode" presStyleLbl="fgImgPlace1" presStyleIdx="0" presStyleCnt="5"/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83A3097-71EA-46BB-982A-58036BF2384E}" type="pres">
      <dgm:prSet presAssocID="{10B0B33C-42A2-40BB-91E1-A2E4B6EFB946}" presName="sibTrans" presStyleLbl="sibTrans2D1" presStyleIdx="0" presStyleCnt="0"/>
      <dgm:spPr/>
    </dgm:pt>
    <dgm:pt modelId="{F6E10F76-0083-4674-BFB2-488ADB567F84}" type="pres">
      <dgm:prSet presAssocID="{1E9F7C8C-829B-430B-B7FC-967AE978FD90}" presName="compNode" presStyleCnt="0"/>
      <dgm:spPr/>
    </dgm:pt>
    <dgm:pt modelId="{D6207EFC-1432-4BBD-809A-DE208DEEEE2E}" type="pres">
      <dgm:prSet presAssocID="{1E9F7C8C-829B-430B-B7FC-967AE978FD90}" presName="bkgdShape" presStyleLbl="node1" presStyleIdx="1" presStyleCnt="5"/>
      <dgm:spPr/>
    </dgm:pt>
    <dgm:pt modelId="{EFA10A37-3D5C-4EF4-928A-D2073CA8DEEA}" type="pres">
      <dgm:prSet presAssocID="{1E9F7C8C-829B-430B-B7FC-967AE978FD90}" presName="nodeTx" presStyleLbl="node1" presStyleIdx="1" presStyleCnt="5">
        <dgm:presLayoutVars>
          <dgm:bulletEnabled val="1"/>
        </dgm:presLayoutVars>
      </dgm:prSet>
      <dgm:spPr/>
    </dgm:pt>
    <dgm:pt modelId="{F531884D-49F6-4BAB-A63C-0FF22588D8ED}" type="pres">
      <dgm:prSet presAssocID="{1E9F7C8C-829B-430B-B7FC-967AE978FD90}" presName="invisiNode" presStyleLbl="node1" presStyleIdx="1" presStyleCnt="5"/>
      <dgm:spPr/>
    </dgm:pt>
    <dgm:pt modelId="{0E94C8B4-3DF8-4B38-9DB2-ADDBC739C776}" type="pres">
      <dgm:prSet presAssocID="{1E9F7C8C-829B-430B-B7FC-967AE978FD90}" presName="imagNode" presStyleLbl="fgImgPlace1" presStyleIdx="1" presStyleCnt="5"/>
      <dgm:spPr>
        <a:blipFill>
          <a:blip xmlns:r="http://schemas.openxmlformats.org/officeDocument/2006/relationships" r:embed="rId2">
            <a:duotone>
              <a:schemeClr val="accent3">
                <a:hueOff val="-3416764"/>
                <a:satOff val="15349"/>
                <a:lumOff val="999"/>
                <a:alphaOff val="0"/>
                <a:shade val="20000"/>
                <a:satMod val="200000"/>
              </a:schemeClr>
              <a:schemeClr val="accent3">
                <a:hueOff val="-3416764"/>
                <a:satOff val="15349"/>
                <a:lumOff val="99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E18437C-6099-4F98-BD55-96ACE60334BB}" type="pres">
      <dgm:prSet presAssocID="{9AC75667-9B49-4A96-89D6-96FF43918368}" presName="sibTrans" presStyleLbl="sibTrans2D1" presStyleIdx="0" presStyleCnt="0"/>
      <dgm:spPr/>
    </dgm:pt>
    <dgm:pt modelId="{0692BDD4-5C0C-414F-ACB3-C67FD8AEAC47}" type="pres">
      <dgm:prSet presAssocID="{ADE9A455-FC68-4A9C-AC4B-3DE443B9C6CA}" presName="compNode" presStyleCnt="0"/>
      <dgm:spPr/>
    </dgm:pt>
    <dgm:pt modelId="{1E2E6ABF-6F15-49A9-8B9D-024FD7E96D31}" type="pres">
      <dgm:prSet presAssocID="{ADE9A455-FC68-4A9C-AC4B-3DE443B9C6CA}" presName="bkgdShape" presStyleLbl="node1" presStyleIdx="2" presStyleCnt="5" custLinFactNeighborX="849"/>
      <dgm:spPr/>
    </dgm:pt>
    <dgm:pt modelId="{A46CD6D9-07AC-4857-9458-E59C9A5586D6}" type="pres">
      <dgm:prSet presAssocID="{ADE9A455-FC68-4A9C-AC4B-3DE443B9C6CA}" presName="nodeTx" presStyleLbl="node1" presStyleIdx="2" presStyleCnt="5">
        <dgm:presLayoutVars>
          <dgm:bulletEnabled val="1"/>
        </dgm:presLayoutVars>
      </dgm:prSet>
      <dgm:spPr/>
    </dgm:pt>
    <dgm:pt modelId="{2E5F3740-BC50-4400-B587-456DC036AD39}" type="pres">
      <dgm:prSet presAssocID="{ADE9A455-FC68-4A9C-AC4B-3DE443B9C6CA}" presName="invisiNode" presStyleLbl="node1" presStyleIdx="2" presStyleCnt="5"/>
      <dgm:spPr/>
    </dgm:pt>
    <dgm:pt modelId="{23C894F7-AD6D-4F67-B851-436EA7177323}" type="pres">
      <dgm:prSet presAssocID="{ADE9A455-FC68-4A9C-AC4B-3DE443B9C6CA}" presName="imagNode" presStyleLbl="fgImgPlace1" presStyleIdx="2" presStyleCnt="5"/>
      <dgm:spPr>
        <a:blipFill>
          <a:blip xmlns:r="http://schemas.openxmlformats.org/officeDocument/2006/relationships" r:embed="rId3">
            <a:duotone>
              <a:schemeClr val="accent3">
                <a:hueOff val="-6833527"/>
                <a:satOff val="30698"/>
                <a:lumOff val="1999"/>
                <a:alphaOff val="0"/>
                <a:shade val="20000"/>
                <a:satMod val="200000"/>
              </a:schemeClr>
              <a:schemeClr val="accent3">
                <a:hueOff val="-6833527"/>
                <a:satOff val="30698"/>
                <a:lumOff val="199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7A747CD-7CC6-4150-A5BF-7B65EB069BD3}" type="pres">
      <dgm:prSet presAssocID="{736CEA7B-1671-4D76-9AFD-04A760408ECE}" presName="sibTrans" presStyleLbl="sibTrans2D1" presStyleIdx="0" presStyleCnt="0"/>
      <dgm:spPr/>
    </dgm:pt>
    <dgm:pt modelId="{438D9842-76D7-4C16-BD7C-2FD2F3C488E8}" type="pres">
      <dgm:prSet presAssocID="{7F804E10-295F-4A62-87F0-2AC764CF200E}" presName="compNode" presStyleCnt="0"/>
      <dgm:spPr/>
    </dgm:pt>
    <dgm:pt modelId="{9AE67735-D5B2-4A18-B3FB-050D41FBA3A2}" type="pres">
      <dgm:prSet presAssocID="{7F804E10-295F-4A62-87F0-2AC764CF200E}" presName="bkgdShape" presStyleLbl="node1" presStyleIdx="3" presStyleCnt="5" custScaleX="102468"/>
      <dgm:spPr/>
    </dgm:pt>
    <dgm:pt modelId="{EB7E8530-0462-4D51-88BD-C17B4746A875}" type="pres">
      <dgm:prSet presAssocID="{7F804E10-295F-4A62-87F0-2AC764CF200E}" presName="nodeTx" presStyleLbl="node1" presStyleIdx="3" presStyleCnt="5">
        <dgm:presLayoutVars>
          <dgm:bulletEnabled val="1"/>
        </dgm:presLayoutVars>
      </dgm:prSet>
      <dgm:spPr/>
    </dgm:pt>
    <dgm:pt modelId="{F362B990-7CBC-409D-A814-D099D5972473}" type="pres">
      <dgm:prSet presAssocID="{7F804E10-295F-4A62-87F0-2AC764CF200E}" presName="invisiNode" presStyleLbl="node1" presStyleIdx="3" presStyleCnt="5"/>
      <dgm:spPr/>
    </dgm:pt>
    <dgm:pt modelId="{9C9F359F-794F-4891-A390-E4D47D595692}" type="pres">
      <dgm:prSet presAssocID="{7F804E10-295F-4A62-87F0-2AC764CF200E}" presName="imagNode" presStyleLbl="fgImgPlace1" presStyleIdx="3" presStyleCnt="5"/>
      <dgm:spPr>
        <a:blipFill>
          <a:blip xmlns:r="http://schemas.openxmlformats.org/officeDocument/2006/relationships" r:embed="rId4">
            <a:duotone>
              <a:schemeClr val="accent3">
                <a:hueOff val="-10250291"/>
                <a:satOff val="46047"/>
                <a:lumOff val="2998"/>
                <a:alphaOff val="0"/>
                <a:shade val="20000"/>
                <a:satMod val="200000"/>
              </a:schemeClr>
              <a:schemeClr val="accent3">
                <a:hueOff val="-10250291"/>
                <a:satOff val="46047"/>
                <a:lumOff val="299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A51A85E-47F6-4206-86F1-C93ACAAF1B40}" type="pres">
      <dgm:prSet presAssocID="{A59958A6-9612-42A0-8C38-1C21553D6E1E}" presName="sibTrans" presStyleLbl="sibTrans2D1" presStyleIdx="0" presStyleCnt="0"/>
      <dgm:spPr/>
    </dgm:pt>
    <dgm:pt modelId="{8CF68DBF-85AE-4549-AE6C-FB824DDF4D72}" type="pres">
      <dgm:prSet presAssocID="{14D21C00-D82A-4E36-961E-188552B7FCD4}" presName="compNode" presStyleCnt="0"/>
      <dgm:spPr/>
    </dgm:pt>
    <dgm:pt modelId="{777938F3-AE0F-4763-A23A-35F3CF57B7E0}" type="pres">
      <dgm:prSet presAssocID="{14D21C00-D82A-4E36-961E-188552B7FCD4}" presName="bkgdShape" presStyleLbl="node1" presStyleIdx="4" presStyleCnt="5" custLinFactNeighborX="538" custLinFactNeighborY="2789"/>
      <dgm:spPr/>
    </dgm:pt>
    <dgm:pt modelId="{8CF89043-1EC2-4CED-9CD4-942EBFE2F5E6}" type="pres">
      <dgm:prSet presAssocID="{14D21C00-D82A-4E36-961E-188552B7FCD4}" presName="nodeTx" presStyleLbl="node1" presStyleIdx="4" presStyleCnt="5">
        <dgm:presLayoutVars>
          <dgm:bulletEnabled val="1"/>
        </dgm:presLayoutVars>
      </dgm:prSet>
      <dgm:spPr/>
    </dgm:pt>
    <dgm:pt modelId="{679055D6-2CAB-48CE-B58A-1746239617DF}" type="pres">
      <dgm:prSet presAssocID="{14D21C00-D82A-4E36-961E-188552B7FCD4}" presName="invisiNode" presStyleLbl="node1" presStyleIdx="4" presStyleCnt="5"/>
      <dgm:spPr/>
    </dgm:pt>
    <dgm:pt modelId="{63D04BFB-B49B-4413-A7AB-E398F994122A}" type="pres">
      <dgm:prSet presAssocID="{14D21C00-D82A-4E36-961E-188552B7FCD4}" presName="imagNode" presStyleLbl="fgImgPlace1" presStyleIdx="4" presStyleCnt="5"/>
      <dgm:spPr>
        <a:blipFill>
          <a:blip xmlns:r="http://schemas.openxmlformats.org/officeDocument/2006/relationships" r:embed="rId5">
            <a:duotone>
              <a:schemeClr val="accent3">
                <a:hueOff val="-13667054"/>
                <a:satOff val="61396"/>
                <a:lumOff val="3998"/>
                <a:alphaOff val="0"/>
                <a:shade val="20000"/>
                <a:satMod val="200000"/>
              </a:schemeClr>
              <a:schemeClr val="accent3">
                <a:hueOff val="-13667054"/>
                <a:satOff val="61396"/>
                <a:lumOff val="399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AD6D1400-1AA4-4893-AD40-07B3E23D46EC}" srcId="{23FD8A88-21EE-4758-8382-D7ED93AC5478}" destId="{14D21C00-D82A-4E36-961E-188552B7FCD4}" srcOrd="4" destOrd="0" parTransId="{5DAE50D3-9AA5-4593-8FD8-C94E261D358E}" sibTransId="{1B93236E-B9A5-4A0E-8D34-9504B92876DE}"/>
    <dgm:cxn modelId="{A210F30A-FD36-47C1-92BF-5B4F1BCA3CFD}" type="presOf" srcId="{657C8CCD-CC25-45DE-BFB6-0D4EA6DC412C}" destId="{1B4D9BF8-6E54-465E-B8E0-47EEDD57DCC4}" srcOrd="1" destOrd="0" presId="urn:microsoft.com/office/officeart/2005/8/layout/hList7"/>
    <dgm:cxn modelId="{6700DF0E-6448-4040-BFB6-F3A0DE89CF23}" type="presOf" srcId="{7F804E10-295F-4A62-87F0-2AC764CF200E}" destId="{9AE67735-D5B2-4A18-B3FB-050D41FBA3A2}" srcOrd="0" destOrd="0" presId="urn:microsoft.com/office/officeart/2005/8/layout/hList7"/>
    <dgm:cxn modelId="{A6B00319-923B-40F2-8BF7-2C4ABECF7770}" type="presOf" srcId="{10B0B33C-42A2-40BB-91E1-A2E4B6EFB946}" destId="{D83A3097-71EA-46BB-982A-58036BF2384E}" srcOrd="0" destOrd="0" presId="urn:microsoft.com/office/officeart/2005/8/layout/hList7"/>
    <dgm:cxn modelId="{D60D1343-C600-43FD-96C9-0CA82F81B002}" srcId="{23FD8A88-21EE-4758-8382-D7ED93AC5478}" destId="{7F804E10-295F-4A62-87F0-2AC764CF200E}" srcOrd="3" destOrd="0" parTransId="{DC8B35B9-A0EF-4EDD-830C-5E018ADC664F}" sibTransId="{A59958A6-9612-42A0-8C38-1C21553D6E1E}"/>
    <dgm:cxn modelId="{17DE4743-59C1-4495-800D-384EAC4CE329}" type="presOf" srcId="{7F804E10-295F-4A62-87F0-2AC764CF200E}" destId="{EB7E8530-0462-4D51-88BD-C17B4746A875}" srcOrd="1" destOrd="0" presId="urn:microsoft.com/office/officeart/2005/8/layout/hList7"/>
    <dgm:cxn modelId="{4762B14C-B41E-49B1-84E6-3032DF5375FC}" type="presOf" srcId="{657C8CCD-CC25-45DE-BFB6-0D4EA6DC412C}" destId="{265FAB4F-1831-4DD2-B266-DB50AB3F222A}" srcOrd="0" destOrd="0" presId="urn:microsoft.com/office/officeart/2005/8/layout/hList7"/>
    <dgm:cxn modelId="{FEEFB94E-D6BA-4872-9AC0-378A69D69C81}" type="presOf" srcId="{ADE9A455-FC68-4A9C-AC4B-3DE443B9C6CA}" destId="{A46CD6D9-07AC-4857-9458-E59C9A5586D6}" srcOrd="1" destOrd="0" presId="urn:microsoft.com/office/officeart/2005/8/layout/hList7"/>
    <dgm:cxn modelId="{B099A550-4EBE-46DD-AA8B-8C272B83232D}" srcId="{23FD8A88-21EE-4758-8382-D7ED93AC5478}" destId="{ADE9A455-FC68-4A9C-AC4B-3DE443B9C6CA}" srcOrd="2" destOrd="0" parTransId="{F12849DD-2DA9-466B-BAAC-EF5A3F2AA8EB}" sibTransId="{736CEA7B-1671-4D76-9AFD-04A760408ECE}"/>
    <dgm:cxn modelId="{EEFFC654-2A4A-4F60-B8A3-A829E673CF91}" srcId="{23FD8A88-21EE-4758-8382-D7ED93AC5478}" destId="{1E9F7C8C-829B-430B-B7FC-967AE978FD90}" srcOrd="1" destOrd="0" parTransId="{942C2BCB-2B6C-4DA3-AB3F-1F49A5F13CA1}" sibTransId="{9AC75667-9B49-4A96-89D6-96FF43918368}"/>
    <dgm:cxn modelId="{082E037C-3684-4D91-84FE-C1AFF8D3A8E1}" type="presOf" srcId="{ADE9A455-FC68-4A9C-AC4B-3DE443B9C6CA}" destId="{1E2E6ABF-6F15-49A9-8B9D-024FD7E96D31}" srcOrd="0" destOrd="0" presId="urn:microsoft.com/office/officeart/2005/8/layout/hList7"/>
    <dgm:cxn modelId="{DF793E84-212F-40A8-B1D1-AFD7203A3F85}" type="presOf" srcId="{1E9F7C8C-829B-430B-B7FC-967AE978FD90}" destId="{EFA10A37-3D5C-4EF4-928A-D2073CA8DEEA}" srcOrd="1" destOrd="0" presId="urn:microsoft.com/office/officeart/2005/8/layout/hList7"/>
    <dgm:cxn modelId="{E1FF1187-07AC-4823-ACB0-9B44C29F13EE}" type="presOf" srcId="{23FD8A88-21EE-4758-8382-D7ED93AC5478}" destId="{096438FD-696F-43C7-9A24-AAFB6F0C3085}" srcOrd="0" destOrd="0" presId="urn:microsoft.com/office/officeart/2005/8/layout/hList7"/>
    <dgm:cxn modelId="{B215DC8C-2D50-447D-BC29-163F98FB430D}" type="presOf" srcId="{14D21C00-D82A-4E36-961E-188552B7FCD4}" destId="{777938F3-AE0F-4763-A23A-35F3CF57B7E0}" srcOrd="0" destOrd="0" presId="urn:microsoft.com/office/officeart/2005/8/layout/hList7"/>
    <dgm:cxn modelId="{9E07A292-7147-4BBC-A1FE-69E9FC3EDDA3}" type="presOf" srcId="{A59958A6-9612-42A0-8C38-1C21553D6E1E}" destId="{EA51A85E-47F6-4206-86F1-C93ACAAF1B40}" srcOrd="0" destOrd="0" presId="urn:microsoft.com/office/officeart/2005/8/layout/hList7"/>
    <dgm:cxn modelId="{77837E99-CB2E-410C-8CDB-E59218BAC1B9}" srcId="{23FD8A88-21EE-4758-8382-D7ED93AC5478}" destId="{657C8CCD-CC25-45DE-BFB6-0D4EA6DC412C}" srcOrd="0" destOrd="0" parTransId="{368C7806-4029-4B10-B9AD-33E42BB98C9A}" sibTransId="{10B0B33C-42A2-40BB-91E1-A2E4B6EFB946}"/>
    <dgm:cxn modelId="{92FC39D7-ACE4-424A-93DD-F52E957E8E10}" type="presOf" srcId="{9AC75667-9B49-4A96-89D6-96FF43918368}" destId="{9E18437C-6099-4F98-BD55-96ACE60334BB}" srcOrd="0" destOrd="0" presId="urn:microsoft.com/office/officeart/2005/8/layout/hList7"/>
    <dgm:cxn modelId="{71E1ABDD-6D47-470E-B1DF-D1E6F921A51E}" type="presOf" srcId="{736CEA7B-1671-4D76-9AFD-04A760408ECE}" destId="{57A747CD-7CC6-4150-A5BF-7B65EB069BD3}" srcOrd="0" destOrd="0" presId="urn:microsoft.com/office/officeart/2005/8/layout/hList7"/>
    <dgm:cxn modelId="{E6E554EB-88D4-4C81-BC22-D57282033FCD}" type="presOf" srcId="{1E9F7C8C-829B-430B-B7FC-967AE978FD90}" destId="{D6207EFC-1432-4BBD-809A-DE208DEEEE2E}" srcOrd="0" destOrd="0" presId="urn:microsoft.com/office/officeart/2005/8/layout/hList7"/>
    <dgm:cxn modelId="{AE6273FB-BC15-4DB9-8FAD-181BDBCB14B5}" type="presOf" srcId="{14D21C00-D82A-4E36-961E-188552B7FCD4}" destId="{8CF89043-1EC2-4CED-9CD4-942EBFE2F5E6}" srcOrd="1" destOrd="0" presId="urn:microsoft.com/office/officeart/2005/8/layout/hList7"/>
    <dgm:cxn modelId="{D11DA08F-09B1-4BE9-AB8C-2A996122F21E}" type="presParOf" srcId="{096438FD-696F-43C7-9A24-AAFB6F0C3085}" destId="{EDA360BC-4187-46C2-BB39-ADE8EED3D75B}" srcOrd="0" destOrd="0" presId="urn:microsoft.com/office/officeart/2005/8/layout/hList7"/>
    <dgm:cxn modelId="{9D6B6853-4FFA-4EE0-B583-B03BE5FCD6E1}" type="presParOf" srcId="{096438FD-696F-43C7-9A24-AAFB6F0C3085}" destId="{F0ACE619-23A0-48BF-9DAD-C7292411A41D}" srcOrd="1" destOrd="0" presId="urn:microsoft.com/office/officeart/2005/8/layout/hList7"/>
    <dgm:cxn modelId="{EDD803E2-AE66-4035-AD22-51C960E5C6D2}" type="presParOf" srcId="{F0ACE619-23A0-48BF-9DAD-C7292411A41D}" destId="{95FE9794-5935-429F-800B-B2964BF050CA}" srcOrd="0" destOrd="0" presId="urn:microsoft.com/office/officeart/2005/8/layout/hList7"/>
    <dgm:cxn modelId="{078C420C-A8F5-4186-8741-3C10D68B7AAD}" type="presParOf" srcId="{95FE9794-5935-429F-800B-B2964BF050CA}" destId="{265FAB4F-1831-4DD2-B266-DB50AB3F222A}" srcOrd="0" destOrd="0" presId="urn:microsoft.com/office/officeart/2005/8/layout/hList7"/>
    <dgm:cxn modelId="{28D9496E-0F1E-4A3C-ADFA-ECE1ADCDC18B}" type="presParOf" srcId="{95FE9794-5935-429F-800B-B2964BF050CA}" destId="{1B4D9BF8-6E54-465E-B8E0-47EEDD57DCC4}" srcOrd="1" destOrd="0" presId="urn:microsoft.com/office/officeart/2005/8/layout/hList7"/>
    <dgm:cxn modelId="{77707564-0129-4C47-A8F0-93BD8F192E25}" type="presParOf" srcId="{95FE9794-5935-429F-800B-B2964BF050CA}" destId="{B2D64FEA-3796-487F-930F-7D7440A0C43F}" srcOrd="2" destOrd="0" presId="urn:microsoft.com/office/officeart/2005/8/layout/hList7"/>
    <dgm:cxn modelId="{A26C1921-83FB-40B9-A7F5-FD0666F1FA30}" type="presParOf" srcId="{95FE9794-5935-429F-800B-B2964BF050CA}" destId="{F16926DB-E5AC-46C8-8D8F-9D3FFBE46BE2}" srcOrd="3" destOrd="0" presId="urn:microsoft.com/office/officeart/2005/8/layout/hList7"/>
    <dgm:cxn modelId="{ABD588C0-053D-4FE3-B12D-AB643F62AAEC}" type="presParOf" srcId="{F0ACE619-23A0-48BF-9DAD-C7292411A41D}" destId="{D83A3097-71EA-46BB-982A-58036BF2384E}" srcOrd="1" destOrd="0" presId="urn:microsoft.com/office/officeart/2005/8/layout/hList7"/>
    <dgm:cxn modelId="{8EE6B0BA-2CF7-4A6B-A5E8-7C737217BD28}" type="presParOf" srcId="{F0ACE619-23A0-48BF-9DAD-C7292411A41D}" destId="{F6E10F76-0083-4674-BFB2-488ADB567F84}" srcOrd="2" destOrd="0" presId="urn:microsoft.com/office/officeart/2005/8/layout/hList7"/>
    <dgm:cxn modelId="{910A6CE7-94BA-4903-8A17-65CB28E20B92}" type="presParOf" srcId="{F6E10F76-0083-4674-BFB2-488ADB567F84}" destId="{D6207EFC-1432-4BBD-809A-DE208DEEEE2E}" srcOrd="0" destOrd="0" presId="urn:microsoft.com/office/officeart/2005/8/layout/hList7"/>
    <dgm:cxn modelId="{4CBFA6AE-A72C-4871-8223-ADF3B363DE17}" type="presParOf" srcId="{F6E10F76-0083-4674-BFB2-488ADB567F84}" destId="{EFA10A37-3D5C-4EF4-928A-D2073CA8DEEA}" srcOrd="1" destOrd="0" presId="urn:microsoft.com/office/officeart/2005/8/layout/hList7"/>
    <dgm:cxn modelId="{7C41D50D-0CC9-4003-9E45-95B2AB2A321C}" type="presParOf" srcId="{F6E10F76-0083-4674-BFB2-488ADB567F84}" destId="{F531884D-49F6-4BAB-A63C-0FF22588D8ED}" srcOrd="2" destOrd="0" presId="urn:microsoft.com/office/officeart/2005/8/layout/hList7"/>
    <dgm:cxn modelId="{C548F469-6DDC-4999-8A21-6C759542F509}" type="presParOf" srcId="{F6E10F76-0083-4674-BFB2-488ADB567F84}" destId="{0E94C8B4-3DF8-4B38-9DB2-ADDBC739C776}" srcOrd="3" destOrd="0" presId="urn:microsoft.com/office/officeart/2005/8/layout/hList7"/>
    <dgm:cxn modelId="{671C9517-1D8D-4C43-9130-99574DF84069}" type="presParOf" srcId="{F0ACE619-23A0-48BF-9DAD-C7292411A41D}" destId="{9E18437C-6099-4F98-BD55-96ACE60334BB}" srcOrd="3" destOrd="0" presId="urn:microsoft.com/office/officeart/2005/8/layout/hList7"/>
    <dgm:cxn modelId="{DF3051D0-B4B0-4C6D-ABFA-DBF6007A80E2}" type="presParOf" srcId="{F0ACE619-23A0-48BF-9DAD-C7292411A41D}" destId="{0692BDD4-5C0C-414F-ACB3-C67FD8AEAC47}" srcOrd="4" destOrd="0" presId="urn:microsoft.com/office/officeart/2005/8/layout/hList7"/>
    <dgm:cxn modelId="{CEBC65AB-2121-4258-A3B9-508780F24FDD}" type="presParOf" srcId="{0692BDD4-5C0C-414F-ACB3-C67FD8AEAC47}" destId="{1E2E6ABF-6F15-49A9-8B9D-024FD7E96D31}" srcOrd="0" destOrd="0" presId="urn:microsoft.com/office/officeart/2005/8/layout/hList7"/>
    <dgm:cxn modelId="{0C2A41B9-D8AF-4E85-BD0D-8A83C82FD2A7}" type="presParOf" srcId="{0692BDD4-5C0C-414F-ACB3-C67FD8AEAC47}" destId="{A46CD6D9-07AC-4857-9458-E59C9A5586D6}" srcOrd="1" destOrd="0" presId="urn:microsoft.com/office/officeart/2005/8/layout/hList7"/>
    <dgm:cxn modelId="{4FC666CD-7014-4585-9B2A-CB94FFE15062}" type="presParOf" srcId="{0692BDD4-5C0C-414F-ACB3-C67FD8AEAC47}" destId="{2E5F3740-BC50-4400-B587-456DC036AD39}" srcOrd="2" destOrd="0" presId="urn:microsoft.com/office/officeart/2005/8/layout/hList7"/>
    <dgm:cxn modelId="{D16FEA61-541A-448B-BD28-6B6BAF4967DC}" type="presParOf" srcId="{0692BDD4-5C0C-414F-ACB3-C67FD8AEAC47}" destId="{23C894F7-AD6D-4F67-B851-436EA7177323}" srcOrd="3" destOrd="0" presId="urn:microsoft.com/office/officeart/2005/8/layout/hList7"/>
    <dgm:cxn modelId="{FE5B8FB6-16C6-4316-80FF-B4C9EB1940CC}" type="presParOf" srcId="{F0ACE619-23A0-48BF-9DAD-C7292411A41D}" destId="{57A747CD-7CC6-4150-A5BF-7B65EB069BD3}" srcOrd="5" destOrd="0" presId="urn:microsoft.com/office/officeart/2005/8/layout/hList7"/>
    <dgm:cxn modelId="{8BCCB314-9555-4C22-A2D4-94D0DC239BE8}" type="presParOf" srcId="{F0ACE619-23A0-48BF-9DAD-C7292411A41D}" destId="{438D9842-76D7-4C16-BD7C-2FD2F3C488E8}" srcOrd="6" destOrd="0" presId="urn:microsoft.com/office/officeart/2005/8/layout/hList7"/>
    <dgm:cxn modelId="{7D3A5AE7-4D24-4405-A83B-3BFDABB5D36A}" type="presParOf" srcId="{438D9842-76D7-4C16-BD7C-2FD2F3C488E8}" destId="{9AE67735-D5B2-4A18-B3FB-050D41FBA3A2}" srcOrd="0" destOrd="0" presId="urn:microsoft.com/office/officeart/2005/8/layout/hList7"/>
    <dgm:cxn modelId="{144ACED1-4134-41C1-A3F8-B4BE448FC860}" type="presParOf" srcId="{438D9842-76D7-4C16-BD7C-2FD2F3C488E8}" destId="{EB7E8530-0462-4D51-88BD-C17B4746A875}" srcOrd="1" destOrd="0" presId="urn:microsoft.com/office/officeart/2005/8/layout/hList7"/>
    <dgm:cxn modelId="{9C22A05C-6EE1-4B32-AFA6-9A39E8B96189}" type="presParOf" srcId="{438D9842-76D7-4C16-BD7C-2FD2F3C488E8}" destId="{F362B990-7CBC-409D-A814-D099D5972473}" srcOrd="2" destOrd="0" presId="urn:microsoft.com/office/officeart/2005/8/layout/hList7"/>
    <dgm:cxn modelId="{43BEFF36-45DA-4359-AAAB-51DBD64E27F0}" type="presParOf" srcId="{438D9842-76D7-4C16-BD7C-2FD2F3C488E8}" destId="{9C9F359F-794F-4891-A390-E4D47D595692}" srcOrd="3" destOrd="0" presId="urn:microsoft.com/office/officeart/2005/8/layout/hList7"/>
    <dgm:cxn modelId="{8A26AF71-1351-4B6E-8176-3B8CA2FC3C20}" type="presParOf" srcId="{F0ACE619-23A0-48BF-9DAD-C7292411A41D}" destId="{EA51A85E-47F6-4206-86F1-C93ACAAF1B40}" srcOrd="7" destOrd="0" presId="urn:microsoft.com/office/officeart/2005/8/layout/hList7"/>
    <dgm:cxn modelId="{E50EDEA2-A46D-4574-871A-E119465812A5}" type="presParOf" srcId="{F0ACE619-23A0-48BF-9DAD-C7292411A41D}" destId="{8CF68DBF-85AE-4549-AE6C-FB824DDF4D72}" srcOrd="8" destOrd="0" presId="urn:microsoft.com/office/officeart/2005/8/layout/hList7"/>
    <dgm:cxn modelId="{E4465F65-EA4D-4C27-B1A7-BD1EC73F32E3}" type="presParOf" srcId="{8CF68DBF-85AE-4549-AE6C-FB824DDF4D72}" destId="{777938F3-AE0F-4763-A23A-35F3CF57B7E0}" srcOrd="0" destOrd="0" presId="urn:microsoft.com/office/officeart/2005/8/layout/hList7"/>
    <dgm:cxn modelId="{2E928106-B8C0-4DFD-84BD-35238DECA65D}" type="presParOf" srcId="{8CF68DBF-85AE-4549-AE6C-FB824DDF4D72}" destId="{8CF89043-1EC2-4CED-9CD4-942EBFE2F5E6}" srcOrd="1" destOrd="0" presId="urn:microsoft.com/office/officeart/2005/8/layout/hList7"/>
    <dgm:cxn modelId="{E618271D-9662-42A0-A35C-39EC846EE023}" type="presParOf" srcId="{8CF68DBF-85AE-4549-AE6C-FB824DDF4D72}" destId="{679055D6-2CAB-48CE-B58A-1746239617DF}" srcOrd="2" destOrd="0" presId="urn:microsoft.com/office/officeart/2005/8/layout/hList7"/>
    <dgm:cxn modelId="{5D2A7506-CD36-4425-906E-379E4DD86C6C}" type="presParOf" srcId="{8CF68DBF-85AE-4549-AE6C-FB824DDF4D72}" destId="{63D04BFB-B49B-4413-A7AB-E398F994122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6ABF-6F15-49A9-8B9D-024FD7E96D31}">
      <dsp:nvSpPr>
        <dsp:cNvPr id="0" name=""/>
        <dsp:cNvSpPr/>
      </dsp:nvSpPr>
      <dsp:spPr>
        <a:xfrm>
          <a:off x="3872" y="0"/>
          <a:ext cx="1797213" cy="3585233"/>
        </a:xfrm>
        <a:prstGeom prst="roundRect">
          <a:avLst>
            <a:gd name="adj" fmla="val 10000"/>
          </a:avLst>
        </a:prstGeom>
        <a:solidFill>
          <a:srgbClr val="303D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noProof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noProof="0" dirty="0"/>
            <a:t>1.Kohezijska politika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u="sng" kern="1200" noProof="0" dirty="0"/>
            <a:t>EFRR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u="sng" kern="1200" noProof="0" dirty="0"/>
            <a:t>Kohezijski fond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u="sng" kern="1200" noProof="0" dirty="0"/>
            <a:t>ESF+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u="sng" kern="1200" noProof="0" dirty="0"/>
            <a:t>FPT</a:t>
          </a:r>
        </a:p>
      </dsp:txBody>
      <dsp:txXfrm>
        <a:off x="3872" y="1434093"/>
        <a:ext cx="1797213" cy="1434093"/>
      </dsp:txXfrm>
    </dsp:sp>
    <dsp:sp modelId="{23C894F7-AD6D-4F67-B851-436EA7177323}">
      <dsp:nvSpPr>
        <dsp:cNvPr id="0" name=""/>
        <dsp:cNvSpPr/>
      </dsp:nvSpPr>
      <dsp:spPr>
        <a:xfrm>
          <a:off x="305537" y="215113"/>
          <a:ext cx="1193882" cy="119388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67735-D5B2-4A18-B3FB-050D41FBA3A2}">
      <dsp:nvSpPr>
        <dsp:cNvPr id="0" name=""/>
        <dsp:cNvSpPr/>
      </dsp:nvSpPr>
      <dsp:spPr>
        <a:xfrm>
          <a:off x="1855001" y="0"/>
          <a:ext cx="1841568" cy="3585233"/>
        </a:xfrm>
        <a:prstGeom prst="roundRect">
          <a:avLst>
            <a:gd name="adj" fmla="val 10000"/>
          </a:avLst>
        </a:prstGeom>
        <a:solidFill>
          <a:srgbClr val="303D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noProof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noProof="0" dirty="0"/>
            <a:t>2. Zajednička ribarstvena politika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u="sng" kern="1200" noProof="0" dirty="0"/>
            <a:t>EFPR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00" b="1" kern="1200" noProof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400" b="1" kern="1200" noProof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b="1" kern="1200" noProof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600" b="1" kern="1200" noProof="0" dirty="0"/>
        </a:p>
      </dsp:txBody>
      <dsp:txXfrm>
        <a:off x="1855001" y="1434093"/>
        <a:ext cx="1841568" cy="1434093"/>
      </dsp:txXfrm>
    </dsp:sp>
    <dsp:sp modelId="{9C9F359F-794F-4891-A390-E4D47D595692}">
      <dsp:nvSpPr>
        <dsp:cNvPr id="0" name=""/>
        <dsp:cNvSpPr/>
      </dsp:nvSpPr>
      <dsp:spPr>
        <a:xfrm>
          <a:off x="2178844" y="215113"/>
          <a:ext cx="1193882" cy="1193882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938F3-AE0F-4763-A23A-35F3CF57B7E0}">
      <dsp:nvSpPr>
        <dsp:cNvPr id="0" name=""/>
        <dsp:cNvSpPr/>
      </dsp:nvSpPr>
      <dsp:spPr>
        <a:xfrm>
          <a:off x="3750486" y="0"/>
          <a:ext cx="1797213" cy="3585233"/>
        </a:xfrm>
        <a:prstGeom prst="roundRect">
          <a:avLst>
            <a:gd name="adj" fmla="val 10000"/>
          </a:avLst>
        </a:prstGeom>
        <a:solidFill>
          <a:srgbClr val="303D8C"/>
        </a:solidFill>
        <a:ln w="12700" cap="flat" cmpd="sng" algn="ctr">
          <a:noFill/>
          <a:prstDash val="lg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noProof="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noProof="0" dirty="0">
              <a:solidFill>
                <a:schemeClr val="bg1"/>
              </a:solidFill>
            </a:rPr>
            <a:t>3. Migracije i unutarnji poslovi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u="sng" kern="1200" noProof="0" dirty="0">
              <a:solidFill>
                <a:schemeClr val="bg1"/>
              </a:solidFill>
            </a:rPr>
            <a:t>FAMI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u="sng" kern="1200" noProof="0" dirty="0"/>
            <a:t>FUS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u="sng" kern="1200" noProof="0" dirty="0"/>
            <a:t>BMVI</a:t>
          </a:r>
        </a:p>
      </dsp:txBody>
      <dsp:txXfrm>
        <a:off x="3750486" y="1434093"/>
        <a:ext cx="1797213" cy="1434093"/>
      </dsp:txXfrm>
    </dsp:sp>
    <dsp:sp modelId="{63D04BFB-B49B-4413-A7AB-E398F994122A}">
      <dsp:nvSpPr>
        <dsp:cNvPr id="0" name=""/>
        <dsp:cNvSpPr/>
      </dsp:nvSpPr>
      <dsp:spPr>
        <a:xfrm>
          <a:off x="4052151" y="215113"/>
          <a:ext cx="1193882" cy="1193882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360BC-4187-46C2-BB39-ADE8EED3D75B}">
      <dsp:nvSpPr>
        <dsp:cNvPr id="0" name=""/>
        <dsp:cNvSpPr/>
      </dsp:nvSpPr>
      <dsp:spPr>
        <a:xfrm>
          <a:off x="222062" y="2757921"/>
          <a:ext cx="5107446" cy="714775"/>
        </a:xfrm>
        <a:prstGeom prst="leftRightArrow">
          <a:avLst/>
        </a:prstGeom>
        <a:solidFill>
          <a:srgbClr val="303D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FAB4F-1831-4DD2-B266-DB50AB3F222A}">
      <dsp:nvSpPr>
        <dsp:cNvPr id="0" name=""/>
        <dsp:cNvSpPr/>
      </dsp:nvSpPr>
      <dsp:spPr>
        <a:xfrm>
          <a:off x="0" y="0"/>
          <a:ext cx="2185418" cy="38573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1. Pametnija Europa promicanjem inovativne i pametne gospodarske preobrazbe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</dsp:txBody>
      <dsp:txXfrm>
        <a:off x="0" y="1542950"/>
        <a:ext cx="2185418" cy="1542950"/>
      </dsp:txXfrm>
    </dsp:sp>
    <dsp:sp modelId="{F16926DB-E5AC-46C8-8D8F-9D3FFBE46BE2}">
      <dsp:nvSpPr>
        <dsp:cNvPr id="0" name=""/>
        <dsp:cNvSpPr/>
      </dsp:nvSpPr>
      <dsp:spPr>
        <a:xfrm>
          <a:off x="451602" y="231442"/>
          <a:ext cx="1284505" cy="128450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07EFC-1432-4BBD-809A-DE208DEEEE2E}">
      <dsp:nvSpPr>
        <dsp:cNvPr id="0" name=""/>
        <dsp:cNvSpPr/>
      </dsp:nvSpPr>
      <dsp:spPr>
        <a:xfrm>
          <a:off x="2252126" y="0"/>
          <a:ext cx="2185418" cy="3857375"/>
        </a:xfrm>
        <a:prstGeom prst="roundRect">
          <a:avLst>
            <a:gd name="adj" fmla="val 10000"/>
          </a:avLst>
        </a:prstGeom>
        <a:solidFill>
          <a:schemeClr val="accent3">
            <a:hueOff val="-3336205"/>
            <a:satOff val="12607"/>
            <a:lumOff val="-1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2. Zelenija Europa s niskom razinom emisija ugljika promicanjem prelaska za čistu i pravednu energiju, zelenih i plavih ulaganja, kružnog gospodarstva, prilagodbe klimatskim promjenama i upravljanja rizikom i njegova sprječavanja </a:t>
          </a:r>
          <a:endParaRPr lang="hr-HR" sz="1000" b="1" kern="1200" dirty="0"/>
        </a:p>
      </dsp:txBody>
      <dsp:txXfrm>
        <a:off x="2252126" y="1542950"/>
        <a:ext cx="2185418" cy="1542950"/>
      </dsp:txXfrm>
    </dsp:sp>
    <dsp:sp modelId="{0E94C8B4-3DF8-4B38-9DB2-ADDBC739C776}">
      <dsp:nvSpPr>
        <dsp:cNvPr id="0" name=""/>
        <dsp:cNvSpPr/>
      </dsp:nvSpPr>
      <dsp:spPr>
        <a:xfrm>
          <a:off x="2702583" y="231442"/>
          <a:ext cx="1284505" cy="1284505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3">
                <a:hueOff val="-3416764"/>
                <a:satOff val="15349"/>
                <a:lumOff val="999"/>
                <a:alphaOff val="0"/>
                <a:shade val="20000"/>
                <a:satMod val="200000"/>
              </a:schemeClr>
              <a:schemeClr val="accent3">
                <a:hueOff val="-3416764"/>
                <a:satOff val="15349"/>
                <a:lumOff val="99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E6ABF-6F15-49A9-8B9D-024FD7E96D31}">
      <dsp:nvSpPr>
        <dsp:cNvPr id="0" name=""/>
        <dsp:cNvSpPr/>
      </dsp:nvSpPr>
      <dsp:spPr>
        <a:xfrm>
          <a:off x="4521661" y="0"/>
          <a:ext cx="2185418" cy="3857375"/>
        </a:xfrm>
        <a:prstGeom prst="roundRect">
          <a:avLst>
            <a:gd name="adj" fmla="val 10000"/>
          </a:avLst>
        </a:prstGeom>
        <a:solidFill>
          <a:schemeClr val="accent3">
            <a:hueOff val="-6672410"/>
            <a:satOff val="25214"/>
            <a:lumOff val="-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/>
            <a:t>3. Povezanija Europa jačanjem mobilnosti i regionalne povezanosti ICT-a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</dsp:txBody>
      <dsp:txXfrm>
        <a:off x="4521661" y="1542950"/>
        <a:ext cx="2185418" cy="1542950"/>
      </dsp:txXfrm>
    </dsp:sp>
    <dsp:sp modelId="{23C894F7-AD6D-4F67-B851-436EA7177323}">
      <dsp:nvSpPr>
        <dsp:cNvPr id="0" name=""/>
        <dsp:cNvSpPr/>
      </dsp:nvSpPr>
      <dsp:spPr>
        <a:xfrm>
          <a:off x="4953563" y="231442"/>
          <a:ext cx="1284505" cy="1284505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3">
                <a:hueOff val="-6833527"/>
                <a:satOff val="30698"/>
                <a:lumOff val="1999"/>
                <a:alphaOff val="0"/>
                <a:shade val="20000"/>
                <a:satMod val="200000"/>
              </a:schemeClr>
              <a:schemeClr val="accent3">
                <a:hueOff val="-6833527"/>
                <a:satOff val="30698"/>
                <a:lumOff val="199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67735-D5B2-4A18-B3FB-050D41FBA3A2}">
      <dsp:nvSpPr>
        <dsp:cNvPr id="0" name=""/>
        <dsp:cNvSpPr/>
      </dsp:nvSpPr>
      <dsp:spPr>
        <a:xfrm>
          <a:off x="6754088" y="0"/>
          <a:ext cx="2239354" cy="385737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/>
            <a:t>4. Europa s istaknutijom socijalnom komponentom provedbom europskog stupa socijalnih prava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</dsp:txBody>
      <dsp:txXfrm>
        <a:off x="6754088" y="1542950"/>
        <a:ext cx="2239354" cy="1542950"/>
      </dsp:txXfrm>
    </dsp:sp>
    <dsp:sp modelId="{9C9F359F-794F-4891-A390-E4D47D595692}">
      <dsp:nvSpPr>
        <dsp:cNvPr id="0" name=""/>
        <dsp:cNvSpPr/>
      </dsp:nvSpPr>
      <dsp:spPr>
        <a:xfrm>
          <a:off x="7231513" y="231442"/>
          <a:ext cx="1284505" cy="1284505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3">
                <a:hueOff val="-10250291"/>
                <a:satOff val="46047"/>
                <a:lumOff val="2998"/>
                <a:alphaOff val="0"/>
                <a:shade val="20000"/>
                <a:satMod val="200000"/>
              </a:schemeClr>
              <a:schemeClr val="accent3">
                <a:hueOff val="-10250291"/>
                <a:satOff val="46047"/>
                <a:lumOff val="299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938F3-AE0F-4763-A23A-35F3CF57B7E0}">
      <dsp:nvSpPr>
        <dsp:cNvPr id="0" name=""/>
        <dsp:cNvSpPr/>
      </dsp:nvSpPr>
      <dsp:spPr>
        <a:xfrm>
          <a:off x="9060151" y="0"/>
          <a:ext cx="2185418" cy="3857375"/>
        </a:xfrm>
        <a:prstGeom prst="roundRect">
          <a:avLst>
            <a:gd name="adj" fmla="val 10000"/>
          </a:avLst>
        </a:prstGeom>
        <a:solidFill>
          <a:schemeClr val="accent3">
            <a:hueOff val="-13344821"/>
            <a:satOff val="50428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/>
            <a:t>5. Europa bliža građanima poticanjem održivog i integriranog razvoja urbanih, ruralnih i obalnih područja te lokalnih inicijativa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7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b="1" kern="1200" dirty="0"/>
        </a:p>
      </dsp:txBody>
      <dsp:txXfrm>
        <a:off x="9060151" y="1542950"/>
        <a:ext cx="2185418" cy="1542950"/>
      </dsp:txXfrm>
    </dsp:sp>
    <dsp:sp modelId="{63D04BFB-B49B-4413-A7AB-E398F994122A}">
      <dsp:nvSpPr>
        <dsp:cNvPr id="0" name=""/>
        <dsp:cNvSpPr/>
      </dsp:nvSpPr>
      <dsp:spPr>
        <a:xfrm>
          <a:off x="9509462" y="231442"/>
          <a:ext cx="1284505" cy="1284505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3">
                <a:hueOff val="-13667054"/>
                <a:satOff val="61396"/>
                <a:lumOff val="3998"/>
                <a:alphaOff val="0"/>
                <a:shade val="20000"/>
                <a:satMod val="200000"/>
              </a:schemeClr>
              <a:schemeClr val="accent3">
                <a:hueOff val="-13667054"/>
                <a:satOff val="61396"/>
                <a:lumOff val="399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360BC-4187-46C2-BB39-ADE8EED3D75B}">
      <dsp:nvSpPr>
        <dsp:cNvPr id="0" name=""/>
        <dsp:cNvSpPr/>
      </dsp:nvSpPr>
      <dsp:spPr>
        <a:xfrm>
          <a:off x="285788" y="2932690"/>
          <a:ext cx="10661992" cy="777369"/>
        </a:xfrm>
        <a:prstGeom prst="leftRightArrow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2019-D420-40F7-888A-A7E696DC6063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A500-4650-41D4-912C-B5DDBCDC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2a8583979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2a8583979_0_10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2a8583979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2a8583979_0_10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82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2a8583979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2a8583979_0_10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13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2a8583979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2a8583979_0_10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83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2a8583979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2a8583979_0_10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99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2a8583979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2a8583979_0_10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93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32D6FB4-EBC1-4800-80ED-8941DBAE915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48632" y="1"/>
            <a:ext cx="5048829" cy="2524415"/>
          </a:xfrm>
          <a:custGeom>
            <a:avLst/>
            <a:gdLst>
              <a:gd name="connsiteX0" fmla="*/ 0 w 5048829"/>
              <a:gd name="connsiteY0" fmla="*/ 0 h 2524415"/>
              <a:gd name="connsiteX1" fmla="*/ 5048829 w 5048829"/>
              <a:gd name="connsiteY1" fmla="*/ 0 h 2524415"/>
              <a:gd name="connsiteX2" fmla="*/ 2524415 w 5048829"/>
              <a:gd name="connsiteY2" fmla="*/ 2524415 h 2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829" h="2524415">
                <a:moveTo>
                  <a:pt x="0" y="0"/>
                </a:moveTo>
                <a:lnTo>
                  <a:pt x="5048829" y="0"/>
                </a:lnTo>
                <a:lnTo>
                  <a:pt x="2524415" y="2524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B05934-CFA9-4CF2-880B-B2E56C6EEB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11" y="76505"/>
            <a:ext cx="5103752" cy="5103752"/>
          </a:xfrm>
          <a:custGeom>
            <a:avLst/>
            <a:gdLst>
              <a:gd name="connsiteX0" fmla="*/ 2551876 w 5103752"/>
              <a:gd name="connsiteY0" fmla="*/ 0 h 5103752"/>
              <a:gd name="connsiteX1" fmla="*/ 5103752 w 5103752"/>
              <a:gd name="connsiteY1" fmla="*/ 2551876 h 5103752"/>
              <a:gd name="connsiteX2" fmla="*/ 2551876 w 5103752"/>
              <a:gd name="connsiteY2" fmla="*/ 5103752 h 5103752"/>
              <a:gd name="connsiteX3" fmla="*/ 0 w 5103752"/>
              <a:gd name="connsiteY3" fmla="*/ 2551876 h 51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752" h="5103752">
                <a:moveTo>
                  <a:pt x="2551876" y="0"/>
                </a:moveTo>
                <a:lnTo>
                  <a:pt x="5103752" y="2551876"/>
                </a:lnTo>
                <a:lnTo>
                  <a:pt x="2551876" y="51037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BCF619-B94C-4540-9CD2-1F557D22C2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669764" y="1"/>
            <a:ext cx="2522237" cy="2519691"/>
          </a:xfrm>
          <a:custGeom>
            <a:avLst/>
            <a:gdLst>
              <a:gd name="connsiteX0" fmla="*/ 0 w 2522237"/>
              <a:gd name="connsiteY0" fmla="*/ 0 h 2519691"/>
              <a:gd name="connsiteX1" fmla="*/ 2522237 w 2522237"/>
              <a:gd name="connsiteY1" fmla="*/ 0 h 2519691"/>
              <a:gd name="connsiteX2" fmla="*/ 2522237 w 2522237"/>
              <a:gd name="connsiteY2" fmla="*/ 2517145 h 2519691"/>
              <a:gd name="connsiteX3" fmla="*/ 2519691 w 2522237"/>
              <a:gd name="connsiteY3" fmla="*/ 2519691 h 25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37" h="2519691">
                <a:moveTo>
                  <a:pt x="0" y="0"/>
                </a:moveTo>
                <a:lnTo>
                  <a:pt x="2522237" y="0"/>
                </a:lnTo>
                <a:lnTo>
                  <a:pt x="2522237" y="2517145"/>
                </a:lnTo>
                <a:lnTo>
                  <a:pt x="2519691" y="2519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CC93B7-4D46-46B6-8713-F416AC36BD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32854" y="2732348"/>
            <a:ext cx="2559146" cy="4125652"/>
          </a:xfrm>
          <a:custGeom>
            <a:avLst/>
            <a:gdLst>
              <a:gd name="connsiteX0" fmla="*/ 2551876 w 2559146"/>
              <a:gd name="connsiteY0" fmla="*/ 0 h 4125652"/>
              <a:gd name="connsiteX1" fmla="*/ 2559146 w 2559146"/>
              <a:gd name="connsiteY1" fmla="*/ 7270 h 4125652"/>
              <a:gd name="connsiteX2" fmla="*/ 2559146 w 2559146"/>
              <a:gd name="connsiteY2" fmla="*/ 4125652 h 4125652"/>
              <a:gd name="connsiteX3" fmla="*/ 1573776 w 2559146"/>
              <a:gd name="connsiteY3" fmla="*/ 4125652 h 4125652"/>
              <a:gd name="connsiteX4" fmla="*/ 0 w 2559146"/>
              <a:gd name="connsiteY4" fmla="*/ 2551876 h 41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146" h="4125652">
                <a:moveTo>
                  <a:pt x="2551876" y="0"/>
                </a:moveTo>
                <a:lnTo>
                  <a:pt x="2559146" y="7270"/>
                </a:lnTo>
                <a:lnTo>
                  <a:pt x="2559146" y="4125652"/>
                </a:lnTo>
                <a:lnTo>
                  <a:pt x="1573776" y="41256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3" y="5822933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8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3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AEE2BD1-B8F7-479D-941B-7C91AF788893}"/>
              </a:ext>
            </a:extLst>
          </p:cNvPr>
          <p:cNvGrpSpPr/>
          <p:nvPr userDrawn="1"/>
        </p:nvGrpSpPr>
        <p:grpSpPr>
          <a:xfrm>
            <a:off x="-266651" y="244950"/>
            <a:ext cx="12743631" cy="6344328"/>
            <a:chOff x="-266651" y="244950"/>
            <a:chExt cx="12743631" cy="6344328"/>
          </a:xfrm>
          <a:solidFill>
            <a:schemeClr val="bg1">
              <a:alpha val="1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0C1C8E-FDE2-439F-80D9-FB4D6EE1615F}"/>
                </a:ext>
              </a:extLst>
            </p:cNvPr>
            <p:cNvGrpSpPr/>
            <p:nvPr userDrawn="1"/>
          </p:nvGrpSpPr>
          <p:grpSpPr>
            <a:xfrm>
              <a:off x="26804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FA9A91F6-421C-410C-BB90-DE3EE2BF2FD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1">
                <a:extLst>
                  <a:ext uri="{FF2B5EF4-FFF2-40B4-BE49-F238E27FC236}">
                    <a16:creationId xmlns:a16="http://schemas.microsoft.com/office/drawing/2014/main" id="{183E29A1-4F71-4814-944E-0CE8B235063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22B4A808-26CE-4C92-9ACB-ACD71BFB388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1392400-9AAD-4D35-BF1F-E4C93B95824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EAE676CF-D694-4B09-AB1C-F61E459071A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CB33FEB-A4DE-4217-A530-751C069A217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4B19AB9F-8557-44A9-B946-8DEF220BA2E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38E5BD-FD77-47D0-867B-755250C4655D}"/>
                </a:ext>
              </a:extLst>
            </p:cNvPr>
            <p:cNvGrpSpPr/>
            <p:nvPr userDrawn="1"/>
          </p:nvGrpSpPr>
          <p:grpSpPr>
            <a:xfrm>
              <a:off x="135699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2" name="Oval 1">
                <a:extLst>
                  <a:ext uri="{FF2B5EF4-FFF2-40B4-BE49-F238E27FC236}">
                    <a16:creationId xmlns:a16="http://schemas.microsoft.com/office/drawing/2014/main" id="{CE071054-DE68-4EEC-9C32-479F3AC5A83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97FD0A8C-095E-4889-8E17-2F169A5C5AE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B5AA2E8E-879B-491C-A99E-CADE9D41C92C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A8CA4394-EBE4-464C-9A0C-1CB3EF2AD0F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03D3766E-6E4C-4E7B-8444-93C433906C7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98B9FBA-996D-4A14-ABE1-B536C25E3A3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21498BD-FB34-4B84-B16A-EC7F512644B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20C5DF-8AB4-4B2D-97DE-4633EE466B9E}"/>
                </a:ext>
              </a:extLst>
            </p:cNvPr>
            <p:cNvGrpSpPr/>
            <p:nvPr userDrawn="1"/>
          </p:nvGrpSpPr>
          <p:grpSpPr>
            <a:xfrm>
              <a:off x="244595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6B84BF65-01DE-444D-B530-612D994EAFC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6DDF4C6F-D2A5-4C9D-8F35-B79C4FAD40C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ACA35109-5140-4C6C-88C5-13F64F69A0D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18D9B9DB-CC19-4100-A75C-8F348A864BE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FF4363E-399F-46BE-8A6D-15F299A88E1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AE02F958-2DD1-4756-ACDD-0D259DDFA27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765077BA-2A48-4550-A0A9-E60CC024375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4C841-01B9-460D-AFD8-B51B9D6F9652}"/>
                </a:ext>
              </a:extLst>
            </p:cNvPr>
            <p:cNvGrpSpPr/>
            <p:nvPr userDrawn="1"/>
          </p:nvGrpSpPr>
          <p:grpSpPr>
            <a:xfrm>
              <a:off x="353490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3A5E8AF-5E7D-4E45-AA3C-8C785E54DBA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68CFA90B-1EC3-4D1F-8B64-952BDBEE50E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C92F1F6D-B4C0-40FD-BB58-D6CFC739626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DC75D0C4-35B0-4655-A9D3-3E3D383F12A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18815E51-28DD-4A37-B66A-E2B556DEBF9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581385F5-0C18-4F07-86F9-3B39D118C1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3C9486CE-A940-433A-B8A0-0C3EFF9678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E5A1AA-9518-4B02-978A-F41738BE00DF}"/>
                </a:ext>
              </a:extLst>
            </p:cNvPr>
            <p:cNvGrpSpPr/>
            <p:nvPr userDrawn="1"/>
          </p:nvGrpSpPr>
          <p:grpSpPr>
            <a:xfrm>
              <a:off x="462386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07D239A1-F120-4BFD-A484-6F044423ED7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D02F4155-030A-4FC7-A4D5-5F886C212FE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7C26518F-E318-4FF7-8769-C1A1F400718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8BA53971-816A-4BAD-9961-C46548D91B6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">
                <a:extLst>
                  <a:ext uri="{FF2B5EF4-FFF2-40B4-BE49-F238E27FC236}">
                    <a16:creationId xmlns:a16="http://schemas.microsoft.com/office/drawing/2014/main" id="{3A18C2E9-06B0-4CC0-82FE-A47A460145B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id="{21D87CE6-0ABB-4C16-8183-667C0CA9279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6EE7F134-1A81-4981-B820-DEBABD09297F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827B77-9C26-41CF-BC14-367E8CDB6C3D}"/>
                </a:ext>
              </a:extLst>
            </p:cNvPr>
            <p:cNvGrpSpPr/>
            <p:nvPr userDrawn="1"/>
          </p:nvGrpSpPr>
          <p:grpSpPr>
            <a:xfrm>
              <a:off x="571281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4" name="Oval 1">
                <a:extLst>
                  <a:ext uri="{FF2B5EF4-FFF2-40B4-BE49-F238E27FC236}">
                    <a16:creationId xmlns:a16="http://schemas.microsoft.com/office/drawing/2014/main" id="{2B7DBE4B-51E7-40BB-B1CA-AACF1F7E883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1">
                <a:extLst>
                  <a:ext uri="{FF2B5EF4-FFF2-40B4-BE49-F238E27FC236}">
                    <a16:creationId xmlns:a16="http://schemas.microsoft.com/office/drawing/2014/main" id="{C192DBCA-1B67-4724-9008-168F8D33847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EC441A24-9DCB-4CBA-B78E-421B26D21AE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06A122AE-159A-4498-8E9A-8EC61CDC5BF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A9217A9B-1591-4B48-8CAA-20DD6E48E16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4CE3C65-CF19-4885-81D2-A80FB7C3317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1">
                <a:extLst>
                  <a:ext uri="{FF2B5EF4-FFF2-40B4-BE49-F238E27FC236}">
                    <a16:creationId xmlns:a16="http://schemas.microsoft.com/office/drawing/2014/main" id="{6EF82365-F72D-4CE2-A0CA-13799A441D8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3E60A-3DA6-4DEC-9C9C-530E3A02D588}"/>
                </a:ext>
              </a:extLst>
            </p:cNvPr>
            <p:cNvGrpSpPr/>
            <p:nvPr userDrawn="1"/>
          </p:nvGrpSpPr>
          <p:grpSpPr>
            <a:xfrm>
              <a:off x="680177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62" name="Oval 1">
                <a:extLst>
                  <a:ext uri="{FF2B5EF4-FFF2-40B4-BE49-F238E27FC236}">
                    <a16:creationId xmlns:a16="http://schemas.microsoft.com/office/drawing/2014/main" id="{D915B71C-DDF3-4738-A396-D9658604217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EB625063-7748-4F8E-AA78-7FBEDD8B878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780E92C4-7F48-4971-A183-DE35943FE0A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F8AAFB8F-EB1C-4238-822C-68A3E3C8AF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54DF97CC-F291-4477-9EAB-C5CAE7F4434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:a16="http://schemas.microsoft.com/office/drawing/2014/main" id="{06098AC5-4554-4028-96BA-E8A8E5FAA1E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:a16="http://schemas.microsoft.com/office/drawing/2014/main" id="{4697B6DB-3662-4373-AEFF-EBDF6C185FB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37063-780B-4040-8CBE-32E0D7A68358}"/>
                </a:ext>
              </a:extLst>
            </p:cNvPr>
            <p:cNvGrpSpPr/>
            <p:nvPr userDrawn="1"/>
          </p:nvGrpSpPr>
          <p:grpSpPr>
            <a:xfrm>
              <a:off x="789072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047F91E0-7861-467B-9778-ACA5EDB397A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D8D36FB-616C-4D41-914A-34239051E82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B3F0F8B3-2B3F-41BE-925F-222C94882DE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508DE865-9FCE-45FD-AC7D-D443915A3E1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E8F71DDC-E6E9-4BB6-8C27-6335C2BED23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AA2DC2A3-9E43-485B-B689-331484AD069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B7E784B-423A-4E6D-9C1A-923F90156D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49FDEE-F149-4AB9-BBFC-9A3A3AB57AFE}"/>
                </a:ext>
              </a:extLst>
            </p:cNvPr>
            <p:cNvGrpSpPr/>
            <p:nvPr userDrawn="1"/>
          </p:nvGrpSpPr>
          <p:grpSpPr>
            <a:xfrm>
              <a:off x="897968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EF943AE5-7FD0-4875-A5CC-25CFB2125EB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4C87D56-6248-437D-A5EB-E8B57D4046E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4838935B-E4CA-4C30-A87E-9652B3158EF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1">
                <a:extLst>
                  <a:ext uri="{FF2B5EF4-FFF2-40B4-BE49-F238E27FC236}">
                    <a16:creationId xmlns:a16="http://schemas.microsoft.com/office/drawing/2014/main" id="{E8972FA5-A67C-4B37-ABD7-B987BB3A15D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1">
                <a:extLst>
                  <a:ext uri="{FF2B5EF4-FFF2-40B4-BE49-F238E27FC236}">
                    <a16:creationId xmlns:a16="http://schemas.microsoft.com/office/drawing/2014/main" id="{DC5A7F23-4660-448E-B93E-BC86979C89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1">
                <a:extLst>
                  <a:ext uri="{FF2B5EF4-FFF2-40B4-BE49-F238E27FC236}">
                    <a16:creationId xmlns:a16="http://schemas.microsoft.com/office/drawing/2014/main" id="{27137DF6-5DDC-4750-8894-EA9391940CF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93647BC4-E75D-4764-A61E-43C62510660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55AA01-EDCF-453D-9AF7-865DDCDD3A6D}"/>
                </a:ext>
              </a:extLst>
            </p:cNvPr>
            <p:cNvGrpSpPr/>
            <p:nvPr userDrawn="1"/>
          </p:nvGrpSpPr>
          <p:grpSpPr>
            <a:xfrm>
              <a:off x="1006863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id="{55D564F4-482F-48B8-B0B1-5BDBA99382C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id="{0D42ED3E-7587-436B-AACA-355445B998E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5417A321-EB8B-4BC8-AEBE-7DA56650B25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DCBEBCEA-4E51-42F1-8A3B-EE861BB41CC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1B397329-3598-4965-B2D7-65EE0BF4968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BED179E1-95C8-4E53-ACEC-7DF8A060118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07D23503-EC86-4486-B5E1-F3908CCE816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944660-A503-44FC-9F57-6540AC910EEF}"/>
                </a:ext>
              </a:extLst>
            </p:cNvPr>
            <p:cNvGrpSpPr/>
            <p:nvPr userDrawn="1"/>
          </p:nvGrpSpPr>
          <p:grpSpPr>
            <a:xfrm>
              <a:off x="1115759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EEE2323A-A870-41EC-A822-5FB8B01B4D8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id="{E4535C8D-6A2F-4C87-82FB-660DE320F1F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5434BD0-8410-4132-BB42-D994F1EB343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0A83619E-71D1-4EF9-A70E-55A3253915A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BEFED74B-D616-4B5F-92C0-6A55AB8A07E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F48D50AF-1622-422C-A1AE-A7D8F122B6C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">
                <a:extLst>
                  <a:ext uri="{FF2B5EF4-FFF2-40B4-BE49-F238E27FC236}">
                    <a16:creationId xmlns:a16="http://schemas.microsoft.com/office/drawing/2014/main" id="{C401085A-43CE-484F-838D-E3F18C446F4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DFDB51-E471-4666-AB77-5FC3E7C22F36}"/>
                </a:ext>
              </a:extLst>
            </p:cNvPr>
            <p:cNvGrpSpPr/>
            <p:nvPr userDrawn="1"/>
          </p:nvGrpSpPr>
          <p:grpSpPr>
            <a:xfrm>
              <a:off x="-266651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7" name="Oval 1">
                <a:extLst>
                  <a:ext uri="{FF2B5EF4-FFF2-40B4-BE49-F238E27FC236}">
                    <a16:creationId xmlns:a16="http://schemas.microsoft.com/office/drawing/2014/main" id="{8965FB81-B4E7-4F06-94C3-5D526C03AF8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Oval 1">
                <a:extLst>
                  <a:ext uri="{FF2B5EF4-FFF2-40B4-BE49-F238E27FC236}">
                    <a16:creationId xmlns:a16="http://schemas.microsoft.com/office/drawing/2014/main" id="{5A1502AB-5C9E-4B3C-9647-464095CBB6D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1">
                <a:extLst>
                  <a:ext uri="{FF2B5EF4-FFF2-40B4-BE49-F238E27FC236}">
                    <a16:creationId xmlns:a16="http://schemas.microsoft.com/office/drawing/2014/main" id="{D174C663-A849-4D04-99BC-726F08CBE8B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1">
                <a:extLst>
                  <a:ext uri="{FF2B5EF4-FFF2-40B4-BE49-F238E27FC236}">
                    <a16:creationId xmlns:a16="http://schemas.microsoft.com/office/drawing/2014/main" id="{B314A63F-C38F-4FE8-AE2A-AAC95535DAC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1">
                <a:extLst>
                  <a:ext uri="{FF2B5EF4-FFF2-40B4-BE49-F238E27FC236}">
                    <a16:creationId xmlns:a16="http://schemas.microsoft.com/office/drawing/2014/main" id="{48A4F960-0CD5-409A-B7EF-F760786D7E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1">
                <a:extLst>
                  <a:ext uri="{FF2B5EF4-FFF2-40B4-BE49-F238E27FC236}">
                    <a16:creationId xmlns:a16="http://schemas.microsoft.com/office/drawing/2014/main" id="{BFE5CFD2-5A98-4E1C-8C08-F616A6A7357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1">
                <a:extLst>
                  <a:ext uri="{FF2B5EF4-FFF2-40B4-BE49-F238E27FC236}">
                    <a16:creationId xmlns:a16="http://schemas.microsoft.com/office/drawing/2014/main" id="{ED839B65-2EE4-4696-AD18-4DF0A3C169C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8E20EE4-FB39-4F09-B413-EE9513CBD41C}"/>
                </a:ext>
              </a:extLst>
            </p:cNvPr>
            <p:cNvGrpSpPr/>
            <p:nvPr userDrawn="1"/>
          </p:nvGrpSpPr>
          <p:grpSpPr>
            <a:xfrm>
              <a:off x="82230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0" name="Oval 1">
                <a:extLst>
                  <a:ext uri="{FF2B5EF4-FFF2-40B4-BE49-F238E27FC236}">
                    <a16:creationId xmlns:a16="http://schemas.microsoft.com/office/drawing/2014/main" id="{15881DA4-B267-4A12-A10A-F7BD022AE7C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1">
                <a:extLst>
                  <a:ext uri="{FF2B5EF4-FFF2-40B4-BE49-F238E27FC236}">
                    <a16:creationId xmlns:a16="http://schemas.microsoft.com/office/drawing/2014/main" id="{8E09CDAF-5704-4D3A-A96F-DC3C8302D6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1">
                <a:extLst>
                  <a:ext uri="{FF2B5EF4-FFF2-40B4-BE49-F238E27FC236}">
                    <a16:creationId xmlns:a16="http://schemas.microsoft.com/office/drawing/2014/main" id="{BCD6FB34-D1F5-4A85-9259-9AE62A511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1">
                <a:extLst>
                  <a:ext uri="{FF2B5EF4-FFF2-40B4-BE49-F238E27FC236}">
                    <a16:creationId xmlns:a16="http://schemas.microsoft.com/office/drawing/2014/main" id="{172AF59E-6249-4B53-ADD0-AE0CC6B5BE4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1">
                <a:extLst>
                  <a:ext uri="{FF2B5EF4-FFF2-40B4-BE49-F238E27FC236}">
                    <a16:creationId xmlns:a16="http://schemas.microsoft.com/office/drawing/2014/main" id="{433ED12A-84D5-4C1E-BD14-B9935B0983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1">
                <a:extLst>
                  <a:ext uri="{FF2B5EF4-FFF2-40B4-BE49-F238E27FC236}">
                    <a16:creationId xmlns:a16="http://schemas.microsoft.com/office/drawing/2014/main" id="{3CFC4F2E-FE71-48A9-AFA9-86E44A7F376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Oval 1">
                <a:extLst>
                  <a:ext uri="{FF2B5EF4-FFF2-40B4-BE49-F238E27FC236}">
                    <a16:creationId xmlns:a16="http://schemas.microsoft.com/office/drawing/2014/main" id="{1D9A78C9-6847-4A24-864F-958BD541BD5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8D0EA4-A92D-4CC4-BD18-5B66A8BB9DF6}"/>
                </a:ext>
              </a:extLst>
            </p:cNvPr>
            <p:cNvGrpSpPr/>
            <p:nvPr userDrawn="1"/>
          </p:nvGrpSpPr>
          <p:grpSpPr>
            <a:xfrm>
              <a:off x="191125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93" name="Oval 1">
                <a:extLst>
                  <a:ext uri="{FF2B5EF4-FFF2-40B4-BE49-F238E27FC236}">
                    <a16:creationId xmlns:a16="http://schemas.microsoft.com/office/drawing/2014/main" id="{014D9D6F-225B-4787-9371-65053747A1D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">
                <a:extLst>
                  <a:ext uri="{FF2B5EF4-FFF2-40B4-BE49-F238E27FC236}">
                    <a16:creationId xmlns:a16="http://schemas.microsoft.com/office/drawing/2014/main" id="{9400DFFD-EFAB-42CA-8332-CEB64416BFF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">
                <a:extLst>
                  <a:ext uri="{FF2B5EF4-FFF2-40B4-BE49-F238E27FC236}">
                    <a16:creationId xmlns:a16="http://schemas.microsoft.com/office/drawing/2014/main" id="{FA873414-04FB-4633-9353-38446DAED3F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">
                <a:extLst>
                  <a:ext uri="{FF2B5EF4-FFF2-40B4-BE49-F238E27FC236}">
                    <a16:creationId xmlns:a16="http://schemas.microsoft.com/office/drawing/2014/main" id="{0AB922CD-240C-4EAD-A0CE-4A471420A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">
                <a:extLst>
                  <a:ext uri="{FF2B5EF4-FFF2-40B4-BE49-F238E27FC236}">
                    <a16:creationId xmlns:a16="http://schemas.microsoft.com/office/drawing/2014/main" id="{01E6B792-DD2A-4AEB-9DAB-A892A73554D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Oval 1">
                <a:extLst>
                  <a:ext uri="{FF2B5EF4-FFF2-40B4-BE49-F238E27FC236}">
                    <a16:creationId xmlns:a16="http://schemas.microsoft.com/office/drawing/2014/main" id="{9AA64F2C-443E-46A1-B69C-675CF356B3D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">
                <a:extLst>
                  <a:ext uri="{FF2B5EF4-FFF2-40B4-BE49-F238E27FC236}">
                    <a16:creationId xmlns:a16="http://schemas.microsoft.com/office/drawing/2014/main" id="{D8E6270F-06A7-4DE1-97CF-9911D5D93F82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4FDC42-49B4-4941-A2CC-DC908C2AF2BE}"/>
                </a:ext>
              </a:extLst>
            </p:cNvPr>
            <p:cNvGrpSpPr/>
            <p:nvPr userDrawn="1"/>
          </p:nvGrpSpPr>
          <p:grpSpPr>
            <a:xfrm>
              <a:off x="300021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86" name="Oval 1">
                <a:extLst>
                  <a:ext uri="{FF2B5EF4-FFF2-40B4-BE49-F238E27FC236}">
                    <a16:creationId xmlns:a16="http://schemas.microsoft.com/office/drawing/2014/main" id="{E3DFCCCC-1689-4FC7-9DFC-745EFE0C3FC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">
                <a:extLst>
                  <a:ext uri="{FF2B5EF4-FFF2-40B4-BE49-F238E27FC236}">
                    <a16:creationId xmlns:a16="http://schemas.microsoft.com/office/drawing/2014/main" id="{F8E41217-1487-40A6-9B6A-0C6CBABD4C48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">
                <a:extLst>
                  <a:ext uri="{FF2B5EF4-FFF2-40B4-BE49-F238E27FC236}">
                    <a16:creationId xmlns:a16="http://schemas.microsoft.com/office/drawing/2014/main" id="{BCA2B11A-42EC-4F2F-8494-D0C3465E05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">
                <a:extLst>
                  <a:ext uri="{FF2B5EF4-FFF2-40B4-BE49-F238E27FC236}">
                    <a16:creationId xmlns:a16="http://schemas.microsoft.com/office/drawing/2014/main" id="{89C384A1-6C5C-4694-BEB4-03BE9CB90EE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">
                <a:extLst>
                  <a:ext uri="{FF2B5EF4-FFF2-40B4-BE49-F238E27FC236}">
                    <a16:creationId xmlns:a16="http://schemas.microsoft.com/office/drawing/2014/main" id="{F857CAA0-1E92-4219-A461-4E22897A4F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Oval 1">
                <a:extLst>
                  <a:ext uri="{FF2B5EF4-FFF2-40B4-BE49-F238E27FC236}">
                    <a16:creationId xmlns:a16="http://schemas.microsoft.com/office/drawing/2014/main" id="{27929E92-5619-4981-90F8-F9DBB64D2C5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">
                <a:extLst>
                  <a:ext uri="{FF2B5EF4-FFF2-40B4-BE49-F238E27FC236}">
                    <a16:creationId xmlns:a16="http://schemas.microsoft.com/office/drawing/2014/main" id="{4B0B8725-F875-41AF-9964-BDD03F7260D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486968-FBA3-4D41-BB9D-BB0FA8956755}"/>
                </a:ext>
              </a:extLst>
            </p:cNvPr>
            <p:cNvGrpSpPr/>
            <p:nvPr userDrawn="1"/>
          </p:nvGrpSpPr>
          <p:grpSpPr>
            <a:xfrm>
              <a:off x="408916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9" name="Oval 1">
                <a:extLst>
                  <a:ext uri="{FF2B5EF4-FFF2-40B4-BE49-F238E27FC236}">
                    <a16:creationId xmlns:a16="http://schemas.microsoft.com/office/drawing/2014/main" id="{A9544BC1-56E3-4C99-A083-F6D6B758703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">
                <a:extLst>
                  <a:ext uri="{FF2B5EF4-FFF2-40B4-BE49-F238E27FC236}">
                    <a16:creationId xmlns:a16="http://schemas.microsoft.com/office/drawing/2014/main" id="{C02EB3C1-167F-42E7-91E3-27321673E7F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">
                <a:extLst>
                  <a:ext uri="{FF2B5EF4-FFF2-40B4-BE49-F238E27FC236}">
                    <a16:creationId xmlns:a16="http://schemas.microsoft.com/office/drawing/2014/main" id="{3DD92943-DD04-479B-8B39-B788EA43F0E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">
                <a:extLst>
                  <a:ext uri="{FF2B5EF4-FFF2-40B4-BE49-F238E27FC236}">
                    <a16:creationId xmlns:a16="http://schemas.microsoft.com/office/drawing/2014/main" id="{FF626458-A0FE-4894-8A6B-2B1677DBF8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3" name="Oval 1">
                <a:extLst>
                  <a:ext uri="{FF2B5EF4-FFF2-40B4-BE49-F238E27FC236}">
                    <a16:creationId xmlns:a16="http://schemas.microsoft.com/office/drawing/2014/main" id="{F368B288-A2EB-479E-A615-C9AA5BF42BE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">
                <a:extLst>
                  <a:ext uri="{FF2B5EF4-FFF2-40B4-BE49-F238E27FC236}">
                    <a16:creationId xmlns:a16="http://schemas.microsoft.com/office/drawing/2014/main" id="{3E0D9520-7DF1-441F-92A4-05FE897FA41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">
                <a:extLst>
                  <a:ext uri="{FF2B5EF4-FFF2-40B4-BE49-F238E27FC236}">
                    <a16:creationId xmlns:a16="http://schemas.microsoft.com/office/drawing/2014/main" id="{8397F0A9-BA04-4C23-B4F3-06062436992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7BBED51-CBAC-48C4-B88A-3EC7A3C71CD1}"/>
                </a:ext>
              </a:extLst>
            </p:cNvPr>
            <p:cNvGrpSpPr/>
            <p:nvPr userDrawn="1"/>
          </p:nvGrpSpPr>
          <p:grpSpPr>
            <a:xfrm>
              <a:off x="517812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2" name="Oval 1">
                <a:extLst>
                  <a:ext uri="{FF2B5EF4-FFF2-40B4-BE49-F238E27FC236}">
                    <a16:creationId xmlns:a16="http://schemas.microsoft.com/office/drawing/2014/main" id="{CDDF289D-E44D-4061-BA29-15D77170996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">
                <a:extLst>
                  <a:ext uri="{FF2B5EF4-FFF2-40B4-BE49-F238E27FC236}">
                    <a16:creationId xmlns:a16="http://schemas.microsoft.com/office/drawing/2014/main" id="{BFF48ED2-FCE6-4929-942C-E757A8F5968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">
                <a:extLst>
                  <a:ext uri="{FF2B5EF4-FFF2-40B4-BE49-F238E27FC236}">
                    <a16:creationId xmlns:a16="http://schemas.microsoft.com/office/drawing/2014/main" id="{501ED4C9-D15F-4099-91A8-64513CFE32A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Oval 1">
                <a:extLst>
                  <a:ext uri="{FF2B5EF4-FFF2-40B4-BE49-F238E27FC236}">
                    <a16:creationId xmlns:a16="http://schemas.microsoft.com/office/drawing/2014/main" id="{98CEA150-5370-4FB9-A194-FE350A6C092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">
                <a:extLst>
                  <a:ext uri="{FF2B5EF4-FFF2-40B4-BE49-F238E27FC236}">
                    <a16:creationId xmlns:a16="http://schemas.microsoft.com/office/drawing/2014/main" id="{70D5E3D4-2503-4F73-B628-4DB5ED19151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">
                <a:extLst>
                  <a:ext uri="{FF2B5EF4-FFF2-40B4-BE49-F238E27FC236}">
                    <a16:creationId xmlns:a16="http://schemas.microsoft.com/office/drawing/2014/main" id="{EDA60CA5-72C1-42FE-B72C-F8B79729A8A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">
                <a:extLst>
                  <a:ext uri="{FF2B5EF4-FFF2-40B4-BE49-F238E27FC236}">
                    <a16:creationId xmlns:a16="http://schemas.microsoft.com/office/drawing/2014/main" id="{28E26D00-DA73-4682-ADE5-BA29615C386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C442234-984C-40B9-A212-556F864F5C4A}"/>
                </a:ext>
              </a:extLst>
            </p:cNvPr>
            <p:cNvGrpSpPr/>
            <p:nvPr userDrawn="1"/>
          </p:nvGrpSpPr>
          <p:grpSpPr>
            <a:xfrm>
              <a:off x="626707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65" name="Oval 1">
                <a:extLst>
                  <a:ext uri="{FF2B5EF4-FFF2-40B4-BE49-F238E27FC236}">
                    <a16:creationId xmlns:a16="http://schemas.microsoft.com/office/drawing/2014/main" id="{925EF868-2C48-4538-938C-1D6A1F0F71F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">
                <a:extLst>
                  <a:ext uri="{FF2B5EF4-FFF2-40B4-BE49-F238E27FC236}">
                    <a16:creationId xmlns:a16="http://schemas.microsoft.com/office/drawing/2014/main" id="{47C29C89-69EC-46E4-B515-287DF1E9C50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">
                <a:extLst>
                  <a:ext uri="{FF2B5EF4-FFF2-40B4-BE49-F238E27FC236}">
                    <a16:creationId xmlns:a16="http://schemas.microsoft.com/office/drawing/2014/main" id="{1EACDA4F-9C23-406F-9CA5-CF653AAA2DF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">
                <a:extLst>
                  <a:ext uri="{FF2B5EF4-FFF2-40B4-BE49-F238E27FC236}">
                    <a16:creationId xmlns:a16="http://schemas.microsoft.com/office/drawing/2014/main" id="{A5A906D3-0FBB-431E-A0F1-584382C7121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">
                <a:extLst>
                  <a:ext uri="{FF2B5EF4-FFF2-40B4-BE49-F238E27FC236}">
                    <a16:creationId xmlns:a16="http://schemas.microsoft.com/office/drawing/2014/main" id="{B3EFA4B7-DDEA-42D2-B2A0-2D00179CA038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Oval 1">
                <a:extLst>
                  <a:ext uri="{FF2B5EF4-FFF2-40B4-BE49-F238E27FC236}">
                    <a16:creationId xmlns:a16="http://schemas.microsoft.com/office/drawing/2014/main" id="{BC323743-992D-42EA-9F62-9B5E6D1A6C8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">
                <a:extLst>
                  <a:ext uri="{FF2B5EF4-FFF2-40B4-BE49-F238E27FC236}">
                    <a16:creationId xmlns:a16="http://schemas.microsoft.com/office/drawing/2014/main" id="{A6E3B9E5-FFD4-4D8A-8B6B-E043BDB5582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BB3AF6B-455A-4405-8EE4-A235BBF76311}"/>
                </a:ext>
              </a:extLst>
            </p:cNvPr>
            <p:cNvGrpSpPr/>
            <p:nvPr userDrawn="1"/>
          </p:nvGrpSpPr>
          <p:grpSpPr>
            <a:xfrm>
              <a:off x="735603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8" name="Oval 1">
                <a:extLst>
                  <a:ext uri="{FF2B5EF4-FFF2-40B4-BE49-F238E27FC236}">
                    <a16:creationId xmlns:a16="http://schemas.microsoft.com/office/drawing/2014/main" id="{2E5D079D-7E2C-4AE1-BEAE-CA427EC07B7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">
                <a:extLst>
                  <a:ext uri="{FF2B5EF4-FFF2-40B4-BE49-F238E27FC236}">
                    <a16:creationId xmlns:a16="http://schemas.microsoft.com/office/drawing/2014/main" id="{AE9C7C10-184D-4405-97BA-3F40D3EEF1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">
                <a:extLst>
                  <a:ext uri="{FF2B5EF4-FFF2-40B4-BE49-F238E27FC236}">
                    <a16:creationId xmlns:a16="http://schemas.microsoft.com/office/drawing/2014/main" id="{1FE5217B-62C6-4AF2-8036-09E54D12D2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">
                <a:extLst>
                  <a:ext uri="{FF2B5EF4-FFF2-40B4-BE49-F238E27FC236}">
                    <a16:creationId xmlns:a16="http://schemas.microsoft.com/office/drawing/2014/main" id="{FD0E8545-8CDF-406B-B757-C4068A64E4F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">
                <a:extLst>
                  <a:ext uri="{FF2B5EF4-FFF2-40B4-BE49-F238E27FC236}">
                    <a16:creationId xmlns:a16="http://schemas.microsoft.com/office/drawing/2014/main" id="{44D0D74C-E7CD-41BA-A7D8-C2912771081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">
                <a:extLst>
                  <a:ext uri="{FF2B5EF4-FFF2-40B4-BE49-F238E27FC236}">
                    <a16:creationId xmlns:a16="http://schemas.microsoft.com/office/drawing/2014/main" id="{E5ECDDF5-FBDD-49BE-82A5-BC7B5921923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">
                <a:extLst>
                  <a:ext uri="{FF2B5EF4-FFF2-40B4-BE49-F238E27FC236}">
                    <a16:creationId xmlns:a16="http://schemas.microsoft.com/office/drawing/2014/main" id="{8F17ACF3-D082-45CD-AC5D-6AC8743B31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633D73E-1F9B-457D-9BEE-173BB6DEFC17}"/>
                </a:ext>
              </a:extLst>
            </p:cNvPr>
            <p:cNvGrpSpPr/>
            <p:nvPr userDrawn="1"/>
          </p:nvGrpSpPr>
          <p:grpSpPr>
            <a:xfrm>
              <a:off x="844498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1" name="Oval 1">
                <a:extLst>
                  <a:ext uri="{FF2B5EF4-FFF2-40B4-BE49-F238E27FC236}">
                    <a16:creationId xmlns:a16="http://schemas.microsoft.com/office/drawing/2014/main" id="{0657AE75-1E18-475A-8A9D-10643AC2F64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">
                <a:extLst>
                  <a:ext uri="{FF2B5EF4-FFF2-40B4-BE49-F238E27FC236}">
                    <a16:creationId xmlns:a16="http://schemas.microsoft.com/office/drawing/2014/main" id="{1BBC03FE-AA67-462A-995A-DC9EC735D90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1">
                <a:extLst>
                  <a:ext uri="{FF2B5EF4-FFF2-40B4-BE49-F238E27FC236}">
                    <a16:creationId xmlns:a16="http://schemas.microsoft.com/office/drawing/2014/main" id="{B7882B59-7ECB-4100-9208-4A33A1E9336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">
                <a:extLst>
                  <a:ext uri="{FF2B5EF4-FFF2-40B4-BE49-F238E27FC236}">
                    <a16:creationId xmlns:a16="http://schemas.microsoft.com/office/drawing/2014/main" id="{535A7F54-08F1-4362-9A8D-0ED5DF90573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761F554C-2B3E-4F8C-AC5F-0D514E67152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">
                <a:extLst>
                  <a:ext uri="{FF2B5EF4-FFF2-40B4-BE49-F238E27FC236}">
                    <a16:creationId xmlns:a16="http://schemas.microsoft.com/office/drawing/2014/main" id="{DB55F4AF-D907-4A5B-B87C-A292DE57CF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">
                <a:extLst>
                  <a:ext uri="{FF2B5EF4-FFF2-40B4-BE49-F238E27FC236}">
                    <a16:creationId xmlns:a16="http://schemas.microsoft.com/office/drawing/2014/main" id="{DA5CE7CF-EE9B-4BEE-9BB8-367F05099DF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58710B-04CE-4008-A2C9-4610D93742FE}"/>
                </a:ext>
              </a:extLst>
            </p:cNvPr>
            <p:cNvGrpSpPr/>
            <p:nvPr userDrawn="1"/>
          </p:nvGrpSpPr>
          <p:grpSpPr>
            <a:xfrm>
              <a:off x="953394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9F6AC8E6-EE77-47AF-BA9E-D8AB7BD9E25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95B81020-99BF-4CC5-88E8-9BC80489A12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">
                <a:extLst>
                  <a:ext uri="{FF2B5EF4-FFF2-40B4-BE49-F238E27FC236}">
                    <a16:creationId xmlns:a16="http://schemas.microsoft.com/office/drawing/2014/main" id="{D236628F-BEBA-42AD-A628-C5A755DF7E0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Oval 1">
                <a:extLst>
                  <a:ext uri="{FF2B5EF4-FFF2-40B4-BE49-F238E27FC236}">
                    <a16:creationId xmlns:a16="http://schemas.microsoft.com/office/drawing/2014/main" id="{FBC69AE0-89CF-48BA-9E18-A6E43153EE7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">
                <a:extLst>
                  <a:ext uri="{FF2B5EF4-FFF2-40B4-BE49-F238E27FC236}">
                    <a16:creationId xmlns:a16="http://schemas.microsoft.com/office/drawing/2014/main" id="{E174697E-49EB-4A4B-9327-836175F0DD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7053F18B-2D3F-41C3-BDC1-E105F0D84D0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0F89AC28-A36F-4C84-B391-826ECC4109E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A77B5AE-ACC0-4940-8430-ECB4DC9A7A75}"/>
                </a:ext>
              </a:extLst>
            </p:cNvPr>
            <p:cNvGrpSpPr/>
            <p:nvPr userDrawn="1"/>
          </p:nvGrpSpPr>
          <p:grpSpPr>
            <a:xfrm>
              <a:off x="1062289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D1C342E3-7806-4BB6-823F-59A931BABA4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">
                <a:extLst>
                  <a:ext uri="{FF2B5EF4-FFF2-40B4-BE49-F238E27FC236}">
                    <a16:creationId xmlns:a16="http://schemas.microsoft.com/office/drawing/2014/main" id="{9B9A4655-64B5-4C92-9C56-89A9A525E24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1">
                <a:extLst>
                  <a:ext uri="{FF2B5EF4-FFF2-40B4-BE49-F238E27FC236}">
                    <a16:creationId xmlns:a16="http://schemas.microsoft.com/office/drawing/2014/main" id="{C817AC75-B328-481F-BAD8-7123C8C8148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">
                <a:extLst>
                  <a:ext uri="{FF2B5EF4-FFF2-40B4-BE49-F238E27FC236}">
                    <a16:creationId xmlns:a16="http://schemas.microsoft.com/office/drawing/2014/main" id="{97C758C2-A8D7-4CC1-BCF9-2D2EB4F0168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">
                <a:extLst>
                  <a:ext uri="{FF2B5EF4-FFF2-40B4-BE49-F238E27FC236}">
                    <a16:creationId xmlns:a16="http://schemas.microsoft.com/office/drawing/2014/main" id="{85BD77C0-5883-4793-8769-CFD6AE58C2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A2F9DD95-226C-4F08-8FE4-B62E7434205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B88C4BE5-A6F2-4584-896C-A47AFE18C6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81236BD-D35C-464C-94FF-5F26E3A3AC11}"/>
                </a:ext>
              </a:extLst>
            </p:cNvPr>
            <p:cNvGrpSpPr/>
            <p:nvPr userDrawn="1"/>
          </p:nvGrpSpPr>
          <p:grpSpPr>
            <a:xfrm>
              <a:off x="1171185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0" name="Oval 1">
                <a:extLst>
                  <a:ext uri="{FF2B5EF4-FFF2-40B4-BE49-F238E27FC236}">
                    <a16:creationId xmlns:a16="http://schemas.microsoft.com/office/drawing/2014/main" id="{1DE5AF4D-9C5B-4E41-8D85-67C272C66DA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D93A957B-0F3B-4CEE-89DB-0CA9204410C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">
                <a:extLst>
                  <a:ext uri="{FF2B5EF4-FFF2-40B4-BE49-F238E27FC236}">
                    <a16:creationId xmlns:a16="http://schemas.microsoft.com/office/drawing/2014/main" id="{711853BA-ED26-4D3A-A909-3B86951937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">
                <a:extLst>
                  <a:ext uri="{FF2B5EF4-FFF2-40B4-BE49-F238E27FC236}">
                    <a16:creationId xmlns:a16="http://schemas.microsoft.com/office/drawing/2014/main" id="{87476A62-6C36-4FF9-8CD0-11BB312D0F6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">
                <a:extLst>
                  <a:ext uri="{FF2B5EF4-FFF2-40B4-BE49-F238E27FC236}">
                    <a16:creationId xmlns:a16="http://schemas.microsoft.com/office/drawing/2014/main" id="{8F0AC196-6D64-45F5-B466-8232C1EDB29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1">
                <a:extLst>
                  <a:ext uri="{FF2B5EF4-FFF2-40B4-BE49-F238E27FC236}">
                    <a16:creationId xmlns:a16="http://schemas.microsoft.com/office/drawing/2014/main" id="{96C0F48E-4939-45EB-A6C2-DB6C71F004B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">
                <a:extLst>
                  <a:ext uri="{FF2B5EF4-FFF2-40B4-BE49-F238E27FC236}">
                    <a16:creationId xmlns:a16="http://schemas.microsoft.com/office/drawing/2014/main" id="{5B8D82BE-2382-49A3-9C75-13DACE79B60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14464D2-10A9-4FB2-8E70-8818EAD1F353}"/>
                </a:ext>
              </a:extLst>
            </p:cNvPr>
            <p:cNvGrpSpPr/>
            <p:nvPr userDrawn="1"/>
          </p:nvGrpSpPr>
          <p:grpSpPr>
            <a:xfrm>
              <a:off x="26804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5" name="Oval 1">
                <a:extLst>
                  <a:ext uri="{FF2B5EF4-FFF2-40B4-BE49-F238E27FC236}">
                    <a16:creationId xmlns:a16="http://schemas.microsoft.com/office/drawing/2014/main" id="{301494E5-9811-4DA7-9BA1-74CDD2BCC81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6" name="Oval 1">
                <a:extLst>
                  <a:ext uri="{FF2B5EF4-FFF2-40B4-BE49-F238E27FC236}">
                    <a16:creationId xmlns:a16="http://schemas.microsoft.com/office/drawing/2014/main" id="{50A77B0D-7AA8-41A5-8392-FCF21F3A59C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1">
                <a:extLst>
                  <a:ext uri="{FF2B5EF4-FFF2-40B4-BE49-F238E27FC236}">
                    <a16:creationId xmlns:a16="http://schemas.microsoft.com/office/drawing/2014/main" id="{82C67999-F35A-436C-AD88-565EFEBC1FE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Oval 1">
                <a:extLst>
                  <a:ext uri="{FF2B5EF4-FFF2-40B4-BE49-F238E27FC236}">
                    <a16:creationId xmlns:a16="http://schemas.microsoft.com/office/drawing/2014/main" id="{574DBBAF-8E16-4965-9DF7-F74959A1EDC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1">
                <a:extLst>
                  <a:ext uri="{FF2B5EF4-FFF2-40B4-BE49-F238E27FC236}">
                    <a16:creationId xmlns:a16="http://schemas.microsoft.com/office/drawing/2014/main" id="{0C17E385-9A7A-4988-8E7E-0A720D1F6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Oval 1">
                <a:extLst>
                  <a:ext uri="{FF2B5EF4-FFF2-40B4-BE49-F238E27FC236}">
                    <a16:creationId xmlns:a16="http://schemas.microsoft.com/office/drawing/2014/main" id="{9A931031-03C3-4FEB-99F6-2998581D88B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1">
                <a:extLst>
                  <a:ext uri="{FF2B5EF4-FFF2-40B4-BE49-F238E27FC236}">
                    <a16:creationId xmlns:a16="http://schemas.microsoft.com/office/drawing/2014/main" id="{39DE1C84-072F-47F6-964F-AAE5DCFEB5A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9D44115-8A72-4873-A7C8-B987C4D30AA4}"/>
                </a:ext>
              </a:extLst>
            </p:cNvPr>
            <p:cNvGrpSpPr/>
            <p:nvPr userDrawn="1"/>
          </p:nvGrpSpPr>
          <p:grpSpPr>
            <a:xfrm>
              <a:off x="135699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8" name="Oval 1">
                <a:extLst>
                  <a:ext uri="{FF2B5EF4-FFF2-40B4-BE49-F238E27FC236}">
                    <a16:creationId xmlns:a16="http://schemas.microsoft.com/office/drawing/2014/main" id="{6D21BDB0-89FE-405E-8A9F-ABEDA10E54F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1">
                <a:extLst>
                  <a:ext uri="{FF2B5EF4-FFF2-40B4-BE49-F238E27FC236}">
                    <a16:creationId xmlns:a16="http://schemas.microsoft.com/office/drawing/2014/main" id="{B8C8F68E-B13E-4F45-BBC7-6795D62252C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Oval 1">
                <a:extLst>
                  <a:ext uri="{FF2B5EF4-FFF2-40B4-BE49-F238E27FC236}">
                    <a16:creationId xmlns:a16="http://schemas.microsoft.com/office/drawing/2014/main" id="{B302722F-A3DD-44E3-AF54-9CA17BF865D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1" name="Oval 1">
                <a:extLst>
                  <a:ext uri="{FF2B5EF4-FFF2-40B4-BE49-F238E27FC236}">
                    <a16:creationId xmlns:a16="http://schemas.microsoft.com/office/drawing/2014/main" id="{5845312C-441D-49D0-96E5-F352877319D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2" name="Oval 1">
                <a:extLst>
                  <a:ext uri="{FF2B5EF4-FFF2-40B4-BE49-F238E27FC236}">
                    <a16:creationId xmlns:a16="http://schemas.microsoft.com/office/drawing/2014/main" id="{A2BC1643-2DE6-4AEF-A2C9-1EA47CB3152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1">
                <a:extLst>
                  <a:ext uri="{FF2B5EF4-FFF2-40B4-BE49-F238E27FC236}">
                    <a16:creationId xmlns:a16="http://schemas.microsoft.com/office/drawing/2014/main" id="{DC40EA8C-0640-44BD-83B4-285B4C46234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Oval 1">
                <a:extLst>
                  <a:ext uri="{FF2B5EF4-FFF2-40B4-BE49-F238E27FC236}">
                    <a16:creationId xmlns:a16="http://schemas.microsoft.com/office/drawing/2014/main" id="{D0B01690-1AAC-488F-A060-8ED8F7C358D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C8E2677-16F6-4374-A112-F057AC57DEF8}"/>
                </a:ext>
              </a:extLst>
            </p:cNvPr>
            <p:cNvGrpSpPr/>
            <p:nvPr userDrawn="1"/>
          </p:nvGrpSpPr>
          <p:grpSpPr>
            <a:xfrm>
              <a:off x="244595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1" name="Oval 1">
                <a:extLst>
                  <a:ext uri="{FF2B5EF4-FFF2-40B4-BE49-F238E27FC236}">
                    <a16:creationId xmlns:a16="http://schemas.microsoft.com/office/drawing/2014/main" id="{3BC4EFFA-9FE4-4EAC-875D-F0A2242DA432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Oval 1">
                <a:extLst>
                  <a:ext uri="{FF2B5EF4-FFF2-40B4-BE49-F238E27FC236}">
                    <a16:creationId xmlns:a16="http://schemas.microsoft.com/office/drawing/2014/main" id="{D8569310-E7B7-4CC7-A75A-86B706EE3CC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3" name="Oval 1">
                <a:extLst>
                  <a:ext uri="{FF2B5EF4-FFF2-40B4-BE49-F238E27FC236}">
                    <a16:creationId xmlns:a16="http://schemas.microsoft.com/office/drawing/2014/main" id="{F0572D45-0CBF-4620-811C-82760878A08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4" name="Oval 1">
                <a:extLst>
                  <a:ext uri="{FF2B5EF4-FFF2-40B4-BE49-F238E27FC236}">
                    <a16:creationId xmlns:a16="http://schemas.microsoft.com/office/drawing/2014/main" id="{BC8734DF-D801-48FC-B550-FDDA55286F3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1">
                <a:extLst>
                  <a:ext uri="{FF2B5EF4-FFF2-40B4-BE49-F238E27FC236}">
                    <a16:creationId xmlns:a16="http://schemas.microsoft.com/office/drawing/2014/main" id="{0A10FFF8-B5F0-44A1-8427-2EA5886A4AB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Oval 1">
                <a:extLst>
                  <a:ext uri="{FF2B5EF4-FFF2-40B4-BE49-F238E27FC236}">
                    <a16:creationId xmlns:a16="http://schemas.microsoft.com/office/drawing/2014/main" id="{A58C4581-9180-40EC-B26C-B0D34C01E76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7" name="Oval 1">
                <a:extLst>
                  <a:ext uri="{FF2B5EF4-FFF2-40B4-BE49-F238E27FC236}">
                    <a16:creationId xmlns:a16="http://schemas.microsoft.com/office/drawing/2014/main" id="{5BF961FB-1999-4630-9214-98AC29FBF55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4EFF5D8-F98F-4AB4-BA13-A444BCCB03E6}"/>
                </a:ext>
              </a:extLst>
            </p:cNvPr>
            <p:cNvGrpSpPr/>
            <p:nvPr userDrawn="1"/>
          </p:nvGrpSpPr>
          <p:grpSpPr>
            <a:xfrm>
              <a:off x="353490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84" name="Oval 1">
                <a:extLst>
                  <a:ext uri="{FF2B5EF4-FFF2-40B4-BE49-F238E27FC236}">
                    <a16:creationId xmlns:a16="http://schemas.microsoft.com/office/drawing/2014/main" id="{913AFB7F-4025-49B9-B942-20BDAB94EC2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5" name="Oval 1">
                <a:extLst>
                  <a:ext uri="{FF2B5EF4-FFF2-40B4-BE49-F238E27FC236}">
                    <a16:creationId xmlns:a16="http://schemas.microsoft.com/office/drawing/2014/main" id="{09644E16-CB75-447F-B889-2746ADF1DFD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6" name="Oval 1">
                <a:extLst>
                  <a:ext uri="{FF2B5EF4-FFF2-40B4-BE49-F238E27FC236}">
                    <a16:creationId xmlns:a16="http://schemas.microsoft.com/office/drawing/2014/main" id="{EF94728B-5534-4769-ACFE-ED268D2782F8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1">
                <a:extLst>
                  <a:ext uri="{FF2B5EF4-FFF2-40B4-BE49-F238E27FC236}">
                    <a16:creationId xmlns:a16="http://schemas.microsoft.com/office/drawing/2014/main" id="{C2C4784D-711C-46BE-AAA0-096F006554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Oval 1">
                <a:extLst>
                  <a:ext uri="{FF2B5EF4-FFF2-40B4-BE49-F238E27FC236}">
                    <a16:creationId xmlns:a16="http://schemas.microsoft.com/office/drawing/2014/main" id="{43A3D8F2-9D98-42F8-A48C-FD9140CD315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9" name="Oval 1">
                <a:extLst>
                  <a:ext uri="{FF2B5EF4-FFF2-40B4-BE49-F238E27FC236}">
                    <a16:creationId xmlns:a16="http://schemas.microsoft.com/office/drawing/2014/main" id="{9BC0E833-E8E7-48B3-AD4B-38A24B55C3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0" name="Oval 1">
                <a:extLst>
                  <a:ext uri="{FF2B5EF4-FFF2-40B4-BE49-F238E27FC236}">
                    <a16:creationId xmlns:a16="http://schemas.microsoft.com/office/drawing/2014/main" id="{F4A8DBD2-3E9F-41A8-8E40-8A61B0E9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B0B0FE-A1B6-4C1B-8E07-923F652E714C}"/>
                </a:ext>
              </a:extLst>
            </p:cNvPr>
            <p:cNvGrpSpPr/>
            <p:nvPr userDrawn="1"/>
          </p:nvGrpSpPr>
          <p:grpSpPr>
            <a:xfrm>
              <a:off x="462386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7" name="Oval 1">
                <a:extLst>
                  <a:ext uri="{FF2B5EF4-FFF2-40B4-BE49-F238E27FC236}">
                    <a16:creationId xmlns:a16="http://schemas.microsoft.com/office/drawing/2014/main" id="{852EADE0-A1E7-4930-A500-6E308A68DAA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8" name="Oval 1">
                <a:extLst>
                  <a:ext uri="{FF2B5EF4-FFF2-40B4-BE49-F238E27FC236}">
                    <a16:creationId xmlns:a16="http://schemas.microsoft.com/office/drawing/2014/main" id="{60F591C3-4BA9-46F4-801F-A80330DE975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1">
                <a:extLst>
                  <a:ext uri="{FF2B5EF4-FFF2-40B4-BE49-F238E27FC236}">
                    <a16:creationId xmlns:a16="http://schemas.microsoft.com/office/drawing/2014/main" id="{B0852BFE-F43D-46D5-9A47-64F9BC8D06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Oval 1">
                <a:extLst>
                  <a:ext uri="{FF2B5EF4-FFF2-40B4-BE49-F238E27FC236}">
                    <a16:creationId xmlns:a16="http://schemas.microsoft.com/office/drawing/2014/main" id="{EB7EF357-4A21-4150-A19D-92169E4689F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Oval 1">
                <a:extLst>
                  <a:ext uri="{FF2B5EF4-FFF2-40B4-BE49-F238E27FC236}">
                    <a16:creationId xmlns:a16="http://schemas.microsoft.com/office/drawing/2014/main" id="{75E784B5-2A68-4856-B2BE-EBCC5A7C423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Oval 1">
                <a:extLst>
                  <a:ext uri="{FF2B5EF4-FFF2-40B4-BE49-F238E27FC236}">
                    <a16:creationId xmlns:a16="http://schemas.microsoft.com/office/drawing/2014/main" id="{80611295-158E-4E22-BE55-D104D49B6AF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1">
                <a:extLst>
                  <a:ext uri="{FF2B5EF4-FFF2-40B4-BE49-F238E27FC236}">
                    <a16:creationId xmlns:a16="http://schemas.microsoft.com/office/drawing/2014/main" id="{B28833CF-AB6A-46F6-8548-896D19E8AC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65FDD51-433B-4C7F-9073-5F658D70C3D6}"/>
                </a:ext>
              </a:extLst>
            </p:cNvPr>
            <p:cNvGrpSpPr/>
            <p:nvPr userDrawn="1"/>
          </p:nvGrpSpPr>
          <p:grpSpPr>
            <a:xfrm>
              <a:off x="571281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0" name="Oval 1">
                <a:extLst>
                  <a:ext uri="{FF2B5EF4-FFF2-40B4-BE49-F238E27FC236}">
                    <a16:creationId xmlns:a16="http://schemas.microsoft.com/office/drawing/2014/main" id="{098CA79B-6D49-4D05-A9EF-EAF8DDB32BA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1">
                <a:extLst>
                  <a:ext uri="{FF2B5EF4-FFF2-40B4-BE49-F238E27FC236}">
                    <a16:creationId xmlns:a16="http://schemas.microsoft.com/office/drawing/2014/main" id="{A5DD9E77-D8D9-44EF-8AD2-75C47BFB8DF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Oval 1">
                <a:extLst>
                  <a:ext uri="{FF2B5EF4-FFF2-40B4-BE49-F238E27FC236}">
                    <a16:creationId xmlns:a16="http://schemas.microsoft.com/office/drawing/2014/main" id="{13D6887A-368C-4424-81DF-101B31FB336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3" name="Oval 1">
                <a:extLst>
                  <a:ext uri="{FF2B5EF4-FFF2-40B4-BE49-F238E27FC236}">
                    <a16:creationId xmlns:a16="http://schemas.microsoft.com/office/drawing/2014/main" id="{BAF39C98-72A2-4E5D-B97E-9CE6C33270C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4" name="Oval 1">
                <a:extLst>
                  <a:ext uri="{FF2B5EF4-FFF2-40B4-BE49-F238E27FC236}">
                    <a16:creationId xmlns:a16="http://schemas.microsoft.com/office/drawing/2014/main" id="{A242AB6E-7222-48F4-842B-4685B2465D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1">
                <a:extLst>
                  <a:ext uri="{FF2B5EF4-FFF2-40B4-BE49-F238E27FC236}">
                    <a16:creationId xmlns:a16="http://schemas.microsoft.com/office/drawing/2014/main" id="{593A8479-F86F-4649-A700-AC0723B65B4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Oval 1">
                <a:extLst>
                  <a:ext uri="{FF2B5EF4-FFF2-40B4-BE49-F238E27FC236}">
                    <a16:creationId xmlns:a16="http://schemas.microsoft.com/office/drawing/2014/main" id="{4302FFE7-FD26-4E88-B4BD-3B377A64830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81A92C-8542-4CE7-85A3-CCD2078283CA}"/>
                </a:ext>
              </a:extLst>
            </p:cNvPr>
            <p:cNvGrpSpPr/>
            <p:nvPr userDrawn="1"/>
          </p:nvGrpSpPr>
          <p:grpSpPr>
            <a:xfrm>
              <a:off x="680177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63" name="Oval 1">
                <a:extLst>
                  <a:ext uri="{FF2B5EF4-FFF2-40B4-BE49-F238E27FC236}">
                    <a16:creationId xmlns:a16="http://schemas.microsoft.com/office/drawing/2014/main" id="{F7EE7604-5EB8-4C21-BBDC-253B258A30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Oval 1">
                <a:extLst>
                  <a:ext uri="{FF2B5EF4-FFF2-40B4-BE49-F238E27FC236}">
                    <a16:creationId xmlns:a16="http://schemas.microsoft.com/office/drawing/2014/main" id="{61C7B262-818D-4997-93BB-E67A6E27A8A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1">
                <a:extLst>
                  <a:ext uri="{FF2B5EF4-FFF2-40B4-BE49-F238E27FC236}">
                    <a16:creationId xmlns:a16="http://schemas.microsoft.com/office/drawing/2014/main" id="{1FC0CF28-61E4-4BEE-A381-6E4961A6E79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Oval 1">
                <a:extLst>
                  <a:ext uri="{FF2B5EF4-FFF2-40B4-BE49-F238E27FC236}">
                    <a16:creationId xmlns:a16="http://schemas.microsoft.com/office/drawing/2014/main" id="{374B04E3-AE9D-47E1-B2DD-D3AA6236AEB0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1">
                <a:extLst>
                  <a:ext uri="{FF2B5EF4-FFF2-40B4-BE49-F238E27FC236}">
                    <a16:creationId xmlns:a16="http://schemas.microsoft.com/office/drawing/2014/main" id="{D73DCF28-5B98-4310-9E2A-E71CD2509F5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Oval 1">
                <a:extLst>
                  <a:ext uri="{FF2B5EF4-FFF2-40B4-BE49-F238E27FC236}">
                    <a16:creationId xmlns:a16="http://schemas.microsoft.com/office/drawing/2014/main" id="{D5E0A89D-01BD-43C4-AB6E-56DDC64296C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1">
                <a:extLst>
                  <a:ext uri="{FF2B5EF4-FFF2-40B4-BE49-F238E27FC236}">
                    <a16:creationId xmlns:a16="http://schemas.microsoft.com/office/drawing/2014/main" id="{72F7EE70-86DF-4298-94D3-5F5151B2C82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21167B-C443-4F2A-8F9D-651A0539ED4B}"/>
                </a:ext>
              </a:extLst>
            </p:cNvPr>
            <p:cNvGrpSpPr/>
            <p:nvPr userDrawn="1"/>
          </p:nvGrpSpPr>
          <p:grpSpPr>
            <a:xfrm>
              <a:off x="789072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56" name="Oval 1">
                <a:extLst>
                  <a:ext uri="{FF2B5EF4-FFF2-40B4-BE49-F238E27FC236}">
                    <a16:creationId xmlns:a16="http://schemas.microsoft.com/office/drawing/2014/main" id="{291AD89B-ECC0-4426-A068-1A31AC3B21E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7" name="Oval 1">
                <a:extLst>
                  <a:ext uri="{FF2B5EF4-FFF2-40B4-BE49-F238E27FC236}">
                    <a16:creationId xmlns:a16="http://schemas.microsoft.com/office/drawing/2014/main" id="{CB40BF81-EE23-4773-AB5E-D71857BBB5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Oval 1">
                <a:extLst>
                  <a:ext uri="{FF2B5EF4-FFF2-40B4-BE49-F238E27FC236}">
                    <a16:creationId xmlns:a16="http://schemas.microsoft.com/office/drawing/2014/main" id="{8AB2F411-FA66-4AA6-8D6F-31CA4037059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9" name="Oval 1">
                <a:extLst>
                  <a:ext uri="{FF2B5EF4-FFF2-40B4-BE49-F238E27FC236}">
                    <a16:creationId xmlns:a16="http://schemas.microsoft.com/office/drawing/2014/main" id="{2C0B7855-AC05-46C9-9B44-43E33BDF283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0" name="Oval 1">
                <a:extLst>
                  <a:ext uri="{FF2B5EF4-FFF2-40B4-BE49-F238E27FC236}">
                    <a16:creationId xmlns:a16="http://schemas.microsoft.com/office/drawing/2014/main" id="{B37209B3-E72C-4543-80F9-515385007B9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1">
                <a:extLst>
                  <a:ext uri="{FF2B5EF4-FFF2-40B4-BE49-F238E27FC236}">
                    <a16:creationId xmlns:a16="http://schemas.microsoft.com/office/drawing/2014/main" id="{31BD4AF5-95F0-42B3-B82F-B51DF4504FB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Oval 1">
                <a:extLst>
                  <a:ext uri="{FF2B5EF4-FFF2-40B4-BE49-F238E27FC236}">
                    <a16:creationId xmlns:a16="http://schemas.microsoft.com/office/drawing/2014/main" id="{CEBCF8F9-78EC-4C02-8FB8-C335B451FEB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33309A0-9776-4AE3-9B53-F2592EF5B021}"/>
                </a:ext>
              </a:extLst>
            </p:cNvPr>
            <p:cNvGrpSpPr/>
            <p:nvPr userDrawn="1"/>
          </p:nvGrpSpPr>
          <p:grpSpPr>
            <a:xfrm>
              <a:off x="897968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9" name="Oval 1">
                <a:extLst>
                  <a:ext uri="{FF2B5EF4-FFF2-40B4-BE49-F238E27FC236}">
                    <a16:creationId xmlns:a16="http://schemas.microsoft.com/office/drawing/2014/main" id="{65F74877-E088-40C2-9359-99BF21EFC5F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1">
                <a:extLst>
                  <a:ext uri="{FF2B5EF4-FFF2-40B4-BE49-F238E27FC236}">
                    <a16:creationId xmlns:a16="http://schemas.microsoft.com/office/drawing/2014/main" id="{8D331C2F-DD21-45C5-ADF8-B3D2BAF327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1">
                <a:extLst>
                  <a:ext uri="{FF2B5EF4-FFF2-40B4-BE49-F238E27FC236}">
                    <a16:creationId xmlns:a16="http://schemas.microsoft.com/office/drawing/2014/main" id="{091E2836-39D4-4D30-A9AA-E20B728900A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1">
                <a:extLst>
                  <a:ext uri="{FF2B5EF4-FFF2-40B4-BE49-F238E27FC236}">
                    <a16:creationId xmlns:a16="http://schemas.microsoft.com/office/drawing/2014/main" id="{CDB24CB3-DA0C-43D4-B0D6-59A0EA578B9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1">
                <a:extLst>
                  <a:ext uri="{FF2B5EF4-FFF2-40B4-BE49-F238E27FC236}">
                    <a16:creationId xmlns:a16="http://schemas.microsoft.com/office/drawing/2014/main" id="{CD818273-1F7D-4BD6-8744-5CD185325F9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Oval 1">
                <a:extLst>
                  <a:ext uri="{FF2B5EF4-FFF2-40B4-BE49-F238E27FC236}">
                    <a16:creationId xmlns:a16="http://schemas.microsoft.com/office/drawing/2014/main" id="{1D4B0673-CC3C-4C99-91B6-EC6F1B87126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1">
                <a:extLst>
                  <a:ext uri="{FF2B5EF4-FFF2-40B4-BE49-F238E27FC236}">
                    <a16:creationId xmlns:a16="http://schemas.microsoft.com/office/drawing/2014/main" id="{0DBE440C-D1DA-405F-ABDE-D6DAE687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2BE451-5C8D-4710-BB51-8D09F6E43440}"/>
                </a:ext>
              </a:extLst>
            </p:cNvPr>
            <p:cNvGrpSpPr/>
            <p:nvPr userDrawn="1"/>
          </p:nvGrpSpPr>
          <p:grpSpPr>
            <a:xfrm>
              <a:off x="1006863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2" name="Oval 1">
                <a:extLst>
                  <a:ext uri="{FF2B5EF4-FFF2-40B4-BE49-F238E27FC236}">
                    <a16:creationId xmlns:a16="http://schemas.microsoft.com/office/drawing/2014/main" id="{426CCEE7-446B-46B8-A852-4820419F45E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1">
                <a:extLst>
                  <a:ext uri="{FF2B5EF4-FFF2-40B4-BE49-F238E27FC236}">
                    <a16:creationId xmlns:a16="http://schemas.microsoft.com/office/drawing/2014/main" id="{50AEEE89-9EE1-4B9A-98B8-23B139117C6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1">
                <a:extLst>
                  <a:ext uri="{FF2B5EF4-FFF2-40B4-BE49-F238E27FC236}">
                    <a16:creationId xmlns:a16="http://schemas.microsoft.com/office/drawing/2014/main" id="{C76D04A2-0B6B-45BA-A572-753C87AB8E1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1">
                <a:extLst>
                  <a:ext uri="{FF2B5EF4-FFF2-40B4-BE49-F238E27FC236}">
                    <a16:creationId xmlns:a16="http://schemas.microsoft.com/office/drawing/2014/main" id="{3CDD114F-F985-47C6-B0AD-36D8F502D02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Oval 1">
                <a:extLst>
                  <a:ext uri="{FF2B5EF4-FFF2-40B4-BE49-F238E27FC236}">
                    <a16:creationId xmlns:a16="http://schemas.microsoft.com/office/drawing/2014/main" id="{150DA853-EC14-418B-A3BF-F1A272EFBDE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1">
                <a:extLst>
                  <a:ext uri="{FF2B5EF4-FFF2-40B4-BE49-F238E27FC236}">
                    <a16:creationId xmlns:a16="http://schemas.microsoft.com/office/drawing/2014/main" id="{3D439950-675C-46EE-8535-7C1BA50792B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1">
                <a:extLst>
                  <a:ext uri="{FF2B5EF4-FFF2-40B4-BE49-F238E27FC236}">
                    <a16:creationId xmlns:a16="http://schemas.microsoft.com/office/drawing/2014/main" id="{0EB1BE16-6B11-4985-931C-97C372B07C0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72D141-3C0F-43B0-8361-F771131D1752}"/>
                </a:ext>
              </a:extLst>
            </p:cNvPr>
            <p:cNvGrpSpPr/>
            <p:nvPr userDrawn="1"/>
          </p:nvGrpSpPr>
          <p:grpSpPr>
            <a:xfrm>
              <a:off x="1115759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2FFD47FB-9F47-4824-8354-2A020A9F104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6C4BBB56-28B0-48AC-9135-DD72D14AFF3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Oval 1">
                <a:extLst>
                  <a:ext uri="{FF2B5EF4-FFF2-40B4-BE49-F238E27FC236}">
                    <a16:creationId xmlns:a16="http://schemas.microsoft.com/office/drawing/2014/main" id="{0E779184-4201-4BAF-A27C-A9034D4BF65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1">
                <a:extLst>
                  <a:ext uri="{FF2B5EF4-FFF2-40B4-BE49-F238E27FC236}">
                    <a16:creationId xmlns:a16="http://schemas.microsoft.com/office/drawing/2014/main" id="{72DA6237-4084-456A-979D-34B667953C8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Oval 1">
                <a:extLst>
                  <a:ext uri="{FF2B5EF4-FFF2-40B4-BE49-F238E27FC236}">
                    <a16:creationId xmlns:a16="http://schemas.microsoft.com/office/drawing/2014/main" id="{CF81FE2A-073F-4858-BA75-7C10B8220D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1">
                <a:extLst>
                  <a:ext uri="{FF2B5EF4-FFF2-40B4-BE49-F238E27FC236}">
                    <a16:creationId xmlns:a16="http://schemas.microsoft.com/office/drawing/2014/main" id="{10B3097C-B3E1-495E-8570-27F217A526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Oval 1">
                <a:extLst>
                  <a:ext uri="{FF2B5EF4-FFF2-40B4-BE49-F238E27FC236}">
                    <a16:creationId xmlns:a16="http://schemas.microsoft.com/office/drawing/2014/main" id="{FBAD990D-849D-493B-8E49-B536FEF01E1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42CEDB-F74D-44D1-B911-3DFD01DF5BF9}"/>
                </a:ext>
              </a:extLst>
            </p:cNvPr>
            <p:cNvGrpSpPr/>
            <p:nvPr userDrawn="1"/>
          </p:nvGrpSpPr>
          <p:grpSpPr>
            <a:xfrm>
              <a:off x="-266651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7" name="Oval 1">
                <a:extLst>
                  <a:ext uri="{FF2B5EF4-FFF2-40B4-BE49-F238E27FC236}">
                    <a16:creationId xmlns:a16="http://schemas.microsoft.com/office/drawing/2014/main" id="{14690A84-3C42-44BA-8059-B3243D8F34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8" name="Oval 1">
                <a:extLst>
                  <a:ext uri="{FF2B5EF4-FFF2-40B4-BE49-F238E27FC236}">
                    <a16:creationId xmlns:a16="http://schemas.microsoft.com/office/drawing/2014/main" id="{55440534-7EE9-4A0C-BB8E-4D9F153B433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9" name="Oval 1">
                <a:extLst>
                  <a:ext uri="{FF2B5EF4-FFF2-40B4-BE49-F238E27FC236}">
                    <a16:creationId xmlns:a16="http://schemas.microsoft.com/office/drawing/2014/main" id="{39756053-3092-4C58-BFA1-53380DF037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0" name="Oval 1">
                <a:extLst>
                  <a:ext uri="{FF2B5EF4-FFF2-40B4-BE49-F238E27FC236}">
                    <a16:creationId xmlns:a16="http://schemas.microsoft.com/office/drawing/2014/main" id="{63D1DCC7-6D17-42E2-AB77-08536058509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1" name="Oval 1">
                <a:extLst>
                  <a:ext uri="{FF2B5EF4-FFF2-40B4-BE49-F238E27FC236}">
                    <a16:creationId xmlns:a16="http://schemas.microsoft.com/office/drawing/2014/main" id="{F2B25E19-793B-43B3-A223-64A1A2323E6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2" name="Oval 1">
                <a:extLst>
                  <a:ext uri="{FF2B5EF4-FFF2-40B4-BE49-F238E27FC236}">
                    <a16:creationId xmlns:a16="http://schemas.microsoft.com/office/drawing/2014/main" id="{60281DD9-A6A8-4983-B50C-F1E9B0F7350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3" name="Oval 1">
                <a:extLst>
                  <a:ext uri="{FF2B5EF4-FFF2-40B4-BE49-F238E27FC236}">
                    <a16:creationId xmlns:a16="http://schemas.microsoft.com/office/drawing/2014/main" id="{33E460DF-01CB-4EE5-8854-3E2CE7E53FC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678D5CF-2047-4D5E-90C6-84CD26B8F408}"/>
                </a:ext>
              </a:extLst>
            </p:cNvPr>
            <p:cNvGrpSpPr/>
            <p:nvPr userDrawn="1"/>
          </p:nvGrpSpPr>
          <p:grpSpPr>
            <a:xfrm>
              <a:off x="82230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0" name="Oval 1">
                <a:extLst>
                  <a:ext uri="{FF2B5EF4-FFF2-40B4-BE49-F238E27FC236}">
                    <a16:creationId xmlns:a16="http://schemas.microsoft.com/office/drawing/2014/main" id="{C92714ED-3F52-4DD1-A643-FE93D8D6636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1" name="Oval 1">
                <a:extLst>
                  <a:ext uri="{FF2B5EF4-FFF2-40B4-BE49-F238E27FC236}">
                    <a16:creationId xmlns:a16="http://schemas.microsoft.com/office/drawing/2014/main" id="{0942FC6B-1096-4256-9988-ED60FBB5BA2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2" name="Oval 1">
                <a:extLst>
                  <a:ext uri="{FF2B5EF4-FFF2-40B4-BE49-F238E27FC236}">
                    <a16:creationId xmlns:a16="http://schemas.microsoft.com/office/drawing/2014/main" id="{CA3F93FE-A8F3-4747-8F9D-1AFDFB11BE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3" name="Oval 1">
                <a:extLst>
                  <a:ext uri="{FF2B5EF4-FFF2-40B4-BE49-F238E27FC236}">
                    <a16:creationId xmlns:a16="http://schemas.microsoft.com/office/drawing/2014/main" id="{110767A6-8682-4305-9E00-EB6D09EC84B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4" name="Oval 1">
                <a:extLst>
                  <a:ext uri="{FF2B5EF4-FFF2-40B4-BE49-F238E27FC236}">
                    <a16:creationId xmlns:a16="http://schemas.microsoft.com/office/drawing/2014/main" id="{6AED6ECD-16DF-4EA7-B189-A24D33894CB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5" name="Oval 1">
                <a:extLst>
                  <a:ext uri="{FF2B5EF4-FFF2-40B4-BE49-F238E27FC236}">
                    <a16:creationId xmlns:a16="http://schemas.microsoft.com/office/drawing/2014/main" id="{A1F9EE80-2794-4B96-B496-0FDAC65CA4C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6" name="Oval 1">
                <a:extLst>
                  <a:ext uri="{FF2B5EF4-FFF2-40B4-BE49-F238E27FC236}">
                    <a16:creationId xmlns:a16="http://schemas.microsoft.com/office/drawing/2014/main" id="{E6D6165D-C553-4E25-913F-EF06D9257D5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184871A-E30D-426F-851C-C680A20E55CA}"/>
                </a:ext>
              </a:extLst>
            </p:cNvPr>
            <p:cNvGrpSpPr/>
            <p:nvPr userDrawn="1"/>
          </p:nvGrpSpPr>
          <p:grpSpPr>
            <a:xfrm>
              <a:off x="191125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03" name="Oval 1">
                <a:extLst>
                  <a:ext uri="{FF2B5EF4-FFF2-40B4-BE49-F238E27FC236}">
                    <a16:creationId xmlns:a16="http://schemas.microsoft.com/office/drawing/2014/main" id="{63404088-2CE7-4ECF-A96A-3087F8ED729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4" name="Oval 1">
                <a:extLst>
                  <a:ext uri="{FF2B5EF4-FFF2-40B4-BE49-F238E27FC236}">
                    <a16:creationId xmlns:a16="http://schemas.microsoft.com/office/drawing/2014/main" id="{5007BA0C-9D02-4570-8FC2-23A9AEEE6B3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1">
                <a:extLst>
                  <a:ext uri="{FF2B5EF4-FFF2-40B4-BE49-F238E27FC236}">
                    <a16:creationId xmlns:a16="http://schemas.microsoft.com/office/drawing/2014/main" id="{D8D187FA-9B3B-4827-A520-AC4FB51AD3E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Oval 1">
                <a:extLst>
                  <a:ext uri="{FF2B5EF4-FFF2-40B4-BE49-F238E27FC236}">
                    <a16:creationId xmlns:a16="http://schemas.microsoft.com/office/drawing/2014/main" id="{B1031414-E722-4AD4-9ABA-C14E731CF6A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7" name="Oval 1">
                <a:extLst>
                  <a:ext uri="{FF2B5EF4-FFF2-40B4-BE49-F238E27FC236}">
                    <a16:creationId xmlns:a16="http://schemas.microsoft.com/office/drawing/2014/main" id="{38A2C119-7C0E-46B8-92AD-C5A4D9D32CF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8" name="Oval 1">
                <a:extLst>
                  <a:ext uri="{FF2B5EF4-FFF2-40B4-BE49-F238E27FC236}">
                    <a16:creationId xmlns:a16="http://schemas.microsoft.com/office/drawing/2014/main" id="{BB257C4B-419D-4BB9-A147-B205903DE87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1">
                <a:extLst>
                  <a:ext uri="{FF2B5EF4-FFF2-40B4-BE49-F238E27FC236}">
                    <a16:creationId xmlns:a16="http://schemas.microsoft.com/office/drawing/2014/main" id="{14710596-D130-40B0-A4EF-FF5BC0EC9EC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F5039F-B52C-42C1-82DA-C390C659FC41}"/>
                </a:ext>
              </a:extLst>
            </p:cNvPr>
            <p:cNvGrpSpPr/>
            <p:nvPr userDrawn="1"/>
          </p:nvGrpSpPr>
          <p:grpSpPr>
            <a:xfrm>
              <a:off x="300021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96" name="Oval 1">
                <a:extLst>
                  <a:ext uri="{FF2B5EF4-FFF2-40B4-BE49-F238E27FC236}">
                    <a16:creationId xmlns:a16="http://schemas.microsoft.com/office/drawing/2014/main" id="{507D29B4-EBB5-4EC3-9AC9-EA041B8894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1">
                <a:extLst>
                  <a:ext uri="{FF2B5EF4-FFF2-40B4-BE49-F238E27FC236}">
                    <a16:creationId xmlns:a16="http://schemas.microsoft.com/office/drawing/2014/main" id="{C6872E85-252C-47C6-9366-CB0FC7E3B8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Oval 1">
                <a:extLst>
                  <a:ext uri="{FF2B5EF4-FFF2-40B4-BE49-F238E27FC236}">
                    <a16:creationId xmlns:a16="http://schemas.microsoft.com/office/drawing/2014/main" id="{B05A98B2-C395-40F3-8106-E022889CAA9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9" name="Oval 1">
                <a:extLst>
                  <a:ext uri="{FF2B5EF4-FFF2-40B4-BE49-F238E27FC236}">
                    <a16:creationId xmlns:a16="http://schemas.microsoft.com/office/drawing/2014/main" id="{DD6785B2-439B-4897-A370-4958103529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0" name="Oval 1">
                <a:extLst>
                  <a:ext uri="{FF2B5EF4-FFF2-40B4-BE49-F238E27FC236}">
                    <a16:creationId xmlns:a16="http://schemas.microsoft.com/office/drawing/2014/main" id="{1E5DA950-21B5-4A1B-887E-3EC4C924D2A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1">
                <a:extLst>
                  <a:ext uri="{FF2B5EF4-FFF2-40B4-BE49-F238E27FC236}">
                    <a16:creationId xmlns:a16="http://schemas.microsoft.com/office/drawing/2014/main" id="{CEA06909-EF56-406D-814B-F30CF077304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Oval 1">
                <a:extLst>
                  <a:ext uri="{FF2B5EF4-FFF2-40B4-BE49-F238E27FC236}">
                    <a16:creationId xmlns:a16="http://schemas.microsoft.com/office/drawing/2014/main" id="{D0F1E089-D165-48D7-A180-993C3E6C0D5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C168988-4BFA-4596-B851-967085FC11D9}"/>
                </a:ext>
              </a:extLst>
            </p:cNvPr>
            <p:cNvGrpSpPr/>
            <p:nvPr userDrawn="1"/>
          </p:nvGrpSpPr>
          <p:grpSpPr>
            <a:xfrm>
              <a:off x="408916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9" name="Oval 1">
                <a:extLst>
                  <a:ext uri="{FF2B5EF4-FFF2-40B4-BE49-F238E27FC236}">
                    <a16:creationId xmlns:a16="http://schemas.microsoft.com/office/drawing/2014/main" id="{4FC3D676-72A3-41D6-BFEA-2B35D321CAB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Oval 1">
                <a:extLst>
                  <a:ext uri="{FF2B5EF4-FFF2-40B4-BE49-F238E27FC236}">
                    <a16:creationId xmlns:a16="http://schemas.microsoft.com/office/drawing/2014/main" id="{16516F65-40D1-4659-89C4-D5F8CB80A43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1" name="Oval 1">
                <a:extLst>
                  <a:ext uri="{FF2B5EF4-FFF2-40B4-BE49-F238E27FC236}">
                    <a16:creationId xmlns:a16="http://schemas.microsoft.com/office/drawing/2014/main" id="{B218787D-7E5D-431E-A3A4-92FFC2D3A39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2" name="Oval 1">
                <a:extLst>
                  <a:ext uri="{FF2B5EF4-FFF2-40B4-BE49-F238E27FC236}">
                    <a16:creationId xmlns:a16="http://schemas.microsoft.com/office/drawing/2014/main" id="{49B0B94F-5410-402E-8E2A-9B18B3ADDF2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1">
                <a:extLst>
                  <a:ext uri="{FF2B5EF4-FFF2-40B4-BE49-F238E27FC236}">
                    <a16:creationId xmlns:a16="http://schemas.microsoft.com/office/drawing/2014/main" id="{DFC5CD85-64DB-4DD7-A510-91600DA1F1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Oval 1">
                <a:extLst>
                  <a:ext uri="{FF2B5EF4-FFF2-40B4-BE49-F238E27FC236}">
                    <a16:creationId xmlns:a16="http://schemas.microsoft.com/office/drawing/2014/main" id="{CB6D600D-F1BB-4173-95B0-B48B2802962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5" name="Oval 1">
                <a:extLst>
                  <a:ext uri="{FF2B5EF4-FFF2-40B4-BE49-F238E27FC236}">
                    <a16:creationId xmlns:a16="http://schemas.microsoft.com/office/drawing/2014/main" id="{C56ACB2B-B3C4-4F9F-BE79-9F2590AE676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841C163-5E8B-4B31-A792-2F922A39538D}"/>
                </a:ext>
              </a:extLst>
            </p:cNvPr>
            <p:cNvGrpSpPr/>
            <p:nvPr userDrawn="1"/>
          </p:nvGrpSpPr>
          <p:grpSpPr>
            <a:xfrm>
              <a:off x="517812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2" name="Oval 1">
                <a:extLst>
                  <a:ext uri="{FF2B5EF4-FFF2-40B4-BE49-F238E27FC236}">
                    <a16:creationId xmlns:a16="http://schemas.microsoft.com/office/drawing/2014/main" id="{96CCBEED-FE50-4823-BCD6-8D3EB5E5457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3" name="Oval 1">
                <a:extLst>
                  <a:ext uri="{FF2B5EF4-FFF2-40B4-BE49-F238E27FC236}">
                    <a16:creationId xmlns:a16="http://schemas.microsoft.com/office/drawing/2014/main" id="{B1B56F96-34DA-474C-A2BE-5959D540EEB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4" name="Oval 1">
                <a:extLst>
                  <a:ext uri="{FF2B5EF4-FFF2-40B4-BE49-F238E27FC236}">
                    <a16:creationId xmlns:a16="http://schemas.microsoft.com/office/drawing/2014/main" id="{2060835C-AEC3-4AD8-A9F2-ACB58D3D741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1">
                <a:extLst>
                  <a:ext uri="{FF2B5EF4-FFF2-40B4-BE49-F238E27FC236}">
                    <a16:creationId xmlns:a16="http://schemas.microsoft.com/office/drawing/2014/main" id="{B42D6724-1C8E-4181-9B4E-090A0FAD3EE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Oval 1">
                <a:extLst>
                  <a:ext uri="{FF2B5EF4-FFF2-40B4-BE49-F238E27FC236}">
                    <a16:creationId xmlns:a16="http://schemas.microsoft.com/office/drawing/2014/main" id="{90291146-1077-4C1F-9271-3FA71A92FEC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7" name="Oval 1">
                <a:extLst>
                  <a:ext uri="{FF2B5EF4-FFF2-40B4-BE49-F238E27FC236}">
                    <a16:creationId xmlns:a16="http://schemas.microsoft.com/office/drawing/2014/main" id="{5477F2E3-B6C4-4E16-A870-4B1175A40D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8" name="Oval 1">
                <a:extLst>
                  <a:ext uri="{FF2B5EF4-FFF2-40B4-BE49-F238E27FC236}">
                    <a16:creationId xmlns:a16="http://schemas.microsoft.com/office/drawing/2014/main" id="{749799BA-4EB6-4357-B8CB-5C20A80F8EC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4A4CACDF-1C91-4882-BD07-E1D241061D9B}"/>
                </a:ext>
              </a:extLst>
            </p:cNvPr>
            <p:cNvGrpSpPr/>
            <p:nvPr userDrawn="1"/>
          </p:nvGrpSpPr>
          <p:grpSpPr>
            <a:xfrm>
              <a:off x="626707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75" name="Oval 1">
                <a:extLst>
                  <a:ext uri="{FF2B5EF4-FFF2-40B4-BE49-F238E27FC236}">
                    <a16:creationId xmlns:a16="http://schemas.microsoft.com/office/drawing/2014/main" id="{5644006D-E40F-4D5C-AD56-58C5EF8BB7E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6" name="Oval 1">
                <a:extLst>
                  <a:ext uri="{FF2B5EF4-FFF2-40B4-BE49-F238E27FC236}">
                    <a16:creationId xmlns:a16="http://schemas.microsoft.com/office/drawing/2014/main" id="{55CA7091-EE2C-400E-9113-0C62532583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1">
                <a:extLst>
                  <a:ext uri="{FF2B5EF4-FFF2-40B4-BE49-F238E27FC236}">
                    <a16:creationId xmlns:a16="http://schemas.microsoft.com/office/drawing/2014/main" id="{3F59F937-D90E-47D6-9DD0-0D89037B9CC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Oval 1">
                <a:extLst>
                  <a:ext uri="{FF2B5EF4-FFF2-40B4-BE49-F238E27FC236}">
                    <a16:creationId xmlns:a16="http://schemas.microsoft.com/office/drawing/2014/main" id="{8B72CF1F-7962-4526-AE2A-46049C692DE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9" name="Oval 1">
                <a:extLst>
                  <a:ext uri="{FF2B5EF4-FFF2-40B4-BE49-F238E27FC236}">
                    <a16:creationId xmlns:a16="http://schemas.microsoft.com/office/drawing/2014/main" id="{4BA2B5AA-5BBB-433B-886C-D2920C99C44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0" name="Oval 1">
                <a:extLst>
                  <a:ext uri="{FF2B5EF4-FFF2-40B4-BE49-F238E27FC236}">
                    <a16:creationId xmlns:a16="http://schemas.microsoft.com/office/drawing/2014/main" id="{DB99023F-33BB-42D2-9111-052415AD8BA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1">
                <a:extLst>
                  <a:ext uri="{FF2B5EF4-FFF2-40B4-BE49-F238E27FC236}">
                    <a16:creationId xmlns:a16="http://schemas.microsoft.com/office/drawing/2014/main" id="{1DC9894A-33EC-43E8-8831-AA37E9DC006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1DE98EE-FC51-4318-AB50-D8A496602A06}"/>
                </a:ext>
              </a:extLst>
            </p:cNvPr>
            <p:cNvGrpSpPr/>
            <p:nvPr userDrawn="1"/>
          </p:nvGrpSpPr>
          <p:grpSpPr>
            <a:xfrm>
              <a:off x="735603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8" name="Oval 1">
                <a:extLst>
                  <a:ext uri="{FF2B5EF4-FFF2-40B4-BE49-F238E27FC236}">
                    <a16:creationId xmlns:a16="http://schemas.microsoft.com/office/drawing/2014/main" id="{78317CC8-888C-4CDB-9C3C-60C1566393E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9" name="Oval 1">
                <a:extLst>
                  <a:ext uri="{FF2B5EF4-FFF2-40B4-BE49-F238E27FC236}">
                    <a16:creationId xmlns:a16="http://schemas.microsoft.com/office/drawing/2014/main" id="{25AD0B12-7327-41FB-A5BA-6A872D9D7DA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0" name="Oval 1">
                <a:extLst>
                  <a:ext uri="{FF2B5EF4-FFF2-40B4-BE49-F238E27FC236}">
                    <a16:creationId xmlns:a16="http://schemas.microsoft.com/office/drawing/2014/main" id="{BB1355F0-F01F-432F-A75C-8FC89E3D28A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1" name="Oval 1">
                <a:extLst>
                  <a:ext uri="{FF2B5EF4-FFF2-40B4-BE49-F238E27FC236}">
                    <a16:creationId xmlns:a16="http://schemas.microsoft.com/office/drawing/2014/main" id="{4B66779B-084D-4F57-9A78-0FE9B29F7BF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2" name="Oval 1">
                <a:extLst>
                  <a:ext uri="{FF2B5EF4-FFF2-40B4-BE49-F238E27FC236}">
                    <a16:creationId xmlns:a16="http://schemas.microsoft.com/office/drawing/2014/main" id="{6F7CA806-291F-4F34-A7E0-9A0F672B12C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1">
                <a:extLst>
                  <a:ext uri="{FF2B5EF4-FFF2-40B4-BE49-F238E27FC236}">
                    <a16:creationId xmlns:a16="http://schemas.microsoft.com/office/drawing/2014/main" id="{5C6036EF-A194-4037-8183-26C07E3699C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Oval 1">
                <a:extLst>
                  <a:ext uri="{FF2B5EF4-FFF2-40B4-BE49-F238E27FC236}">
                    <a16:creationId xmlns:a16="http://schemas.microsoft.com/office/drawing/2014/main" id="{0F23C5F6-C713-46BD-B73F-03C092BB6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F272B81-2326-471D-8ECA-37AE6084B00E}"/>
                </a:ext>
              </a:extLst>
            </p:cNvPr>
            <p:cNvGrpSpPr/>
            <p:nvPr userDrawn="1"/>
          </p:nvGrpSpPr>
          <p:grpSpPr>
            <a:xfrm>
              <a:off x="844498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1" name="Oval 1">
                <a:extLst>
                  <a:ext uri="{FF2B5EF4-FFF2-40B4-BE49-F238E27FC236}">
                    <a16:creationId xmlns:a16="http://schemas.microsoft.com/office/drawing/2014/main" id="{96B10E4A-E1AA-46FF-92B9-7A5DA97ABF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2" name="Oval 1">
                <a:extLst>
                  <a:ext uri="{FF2B5EF4-FFF2-40B4-BE49-F238E27FC236}">
                    <a16:creationId xmlns:a16="http://schemas.microsoft.com/office/drawing/2014/main" id="{811CB73A-E044-4E7D-82A6-5823F662BA03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3" name="Oval 1">
                <a:extLst>
                  <a:ext uri="{FF2B5EF4-FFF2-40B4-BE49-F238E27FC236}">
                    <a16:creationId xmlns:a16="http://schemas.microsoft.com/office/drawing/2014/main" id="{84557F99-AFD6-4812-BD94-5FCAA276374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4" name="Oval 1">
                <a:extLst>
                  <a:ext uri="{FF2B5EF4-FFF2-40B4-BE49-F238E27FC236}">
                    <a16:creationId xmlns:a16="http://schemas.microsoft.com/office/drawing/2014/main" id="{4B9CE767-A221-43E7-A126-E191D050257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5" name="Oval 1">
                <a:extLst>
                  <a:ext uri="{FF2B5EF4-FFF2-40B4-BE49-F238E27FC236}">
                    <a16:creationId xmlns:a16="http://schemas.microsoft.com/office/drawing/2014/main" id="{6A53C0DB-E055-43C0-A519-1A28B4DE423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6" name="Oval 1">
                <a:extLst>
                  <a:ext uri="{FF2B5EF4-FFF2-40B4-BE49-F238E27FC236}">
                    <a16:creationId xmlns:a16="http://schemas.microsoft.com/office/drawing/2014/main" id="{05B7686E-8587-496A-AB11-5A2D13C4D11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7" name="Oval 1">
                <a:extLst>
                  <a:ext uri="{FF2B5EF4-FFF2-40B4-BE49-F238E27FC236}">
                    <a16:creationId xmlns:a16="http://schemas.microsoft.com/office/drawing/2014/main" id="{B985620F-F6FD-4D70-A317-45C9B3A189B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4FB86F54-60F0-4913-A788-492B19C42757}"/>
                </a:ext>
              </a:extLst>
            </p:cNvPr>
            <p:cNvGrpSpPr/>
            <p:nvPr userDrawn="1"/>
          </p:nvGrpSpPr>
          <p:grpSpPr>
            <a:xfrm>
              <a:off x="953394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61189F8E-AFC6-4546-88D3-23EDA748769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5" name="Oval 1">
                <a:extLst>
                  <a:ext uri="{FF2B5EF4-FFF2-40B4-BE49-F238E27FC236}">
                    <a16:creationId xmlns:a16="http://schemas.microsoft.com/office/drawing/2014/main" id="{2F6F6BB7-C4B7-4A60-BB5F-7BD709CEB17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6" name="Oval 1">
                <a:extLst>
                  <a:ext uri="{FF2B5EF4-FFF2-40B4-BE49-F238E27FC236}">
                    <a16:creationId xmlns:a16="http://schemas.microsoft.com/office/drawing/2014/main" id="{690BF574-0472-4643-A9CF-43035EC1F6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7" name="Oval 1">
                <a:extLst>
                  <a:ext uri="{FF2B5EF4-FFF2-40B4-BE49-F238E27FC236}">
                    <a16:creationId xmlns:a16="http://schemas.microsoft.com/office/drawing/2014/main" id="{6EB10364-861E-4787-ABFF-4A30A82FAF3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8" name="Oval 1">
                <a:extLst>
                  <a:ext uri="{FF2B5EF4-FFF2-40B4-BE49-F238E27FC236}">
                    <a16:creationId xmlns:a16="http://schemas.microsoft.com/office/drawing/2014/main" id="{1A831214-C531-46F8-B3D5-1A026678597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9" name="Oval 1">
                <a:extLst>
                  <a:ext uri="{FF2B5EF4-FFF2-40B4-BE49-F238E27FC236}">
                    <a16:creationId xmlns:a16="http://schemas.microsoft.com/office/drawing/2014/main" id="{C52F81CC-7C7E-4287-A2F9-73B484FCC01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0" name="Oval 1">
                <a:extLst>
                  <a:ext uri="{FF2B5EF4-FFF2-40B4-BE49-F238E27FC236}">
                    <a16:creationId xmlns:a16="http://schemas.microsoft.com/office/drawing/2014/main" id="{794C1E52-7129-4495-8529-6DFA9BF9F43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85EDC5A-F965-4224-9001-5540B1FC1F49}"/>
                </a:ext>
              </a:extLst>
            </p:cNvPr>
            <p:cNvGrpSpPr/>
            <p:nvPr userDrawn="1"/>
          </p:nvGrpSpPr>
          <p:grpSpPr>
            <a:xfrm>
              <a:off x="1062289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7" name="Oval 1">
                <a:extLst>
                  <a:ext uri="{FF2B5EF4-FFF2-40B4-BE49-F238E27FC236}">
                    <a16:creationId xmlns:a16="http://schemas.microsoft.com/office/drawing/2014/main" id="{3C44883A-5296-463E-9AA6-20AC4B650A0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8" name="Oval 1">
                <a:extLst>
                  <a:ext uri="{FF2B5EF4-FFF2-40B4-BE49-F238E27FC236}">
                    <a16:creationId xmlns:a16="http://schemas.microsoft.com/office/drawing/2014/main" id="{F2FDCAC1-3A1A-48B6-8D28-2147754FBDD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9" name="Oval 1">
                <a:extLst>
                  <a:ext uri="{FF2B5EF4-FFF2-40B4-BE49-F238E27FC236}">
                    <a16:creationId xmlns:a16="http://schemas.microsoft.com/office/drawing/2014/main" id="{04668F08-330C-4F1A-95D1-8DCBB3E27C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0" name="Oval 1">
                <a:extLst>
                  <a:ext uri="{FF2B5EF4-FFF2-40B4-BE49-F238E27FC236}">
                    <a16:creationId xmlns:a16="http://schemas.microsoft.com/office/drawing/2014/main" id="{27F1EB40-C8FE-46F2-9A15-01AE15A33B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1" name="Oval 1">
                <a:extLst>
                  <a:ext uri="{FF2B5EF4-FFF2-40B4-BE49-F238E27FC236}">
                    <a16:creationId xmlns:a16="http://schemas.microsoft.com/office/drawing/2014/main" id="{7FDA7C36-8FF4-4CA2-874F-FEEC6F51362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2" name="Oval 1">
                <a:extLst>
                  <a:ext uri="{FF2B5EF4-FFF2-40B4-BE49-F238E27FC236}">
                    <a16:creationId xmlns:a16="http://schemas.microsoft.com/office/drawing/2014/main" id="{89BE717D-15CC-43A2-9771-DC16FD52DAE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3" name="Oval 1">
                <a:extLst>
                  <a:ext uri="{FF2B5EF4-FFF2-40B4-BE49-F238E27FC236}">
                    <a16:creationId xmlns:a16="http://schemas.microsoft.com/office/drawing/2014/main" id="{2D339D0E-D7BD-49F7-AC35-6CF5084EF1A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0A1B5B54-1D4B-4CF5-A5C1-6CC3EA8AEDF1}"/>
                </a:ext>
              </a:extLst>
            </p:cNvPr>
            <p:cNvGrpSpPr/>
            <p:nvPr userDrawn="1"/>
          </p:nvGrpSpPr>
          <p:grpSpPr>
            <a:xfrm>
              <a:off x="1171185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0" name="Oval 1">
                <a:extLst>
                  <a:ext uri="{FF2B5EF4-FFF2-40B4-BE49-F238E27FC236}">
                    <a16:creationId xmlns:a16="http://schemas.microsoft.com/office/drawing/2014/main" id="{C420E0C3-FC35-4037-AFEA-8373AF8DC30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1" name="Oval 1">
                <a:extLst>
                  <a:ext uri="{FF2B5EF4-FFF2-40B4-BE49-F238E27FC236}">
                    <a16:creationId xmlns:a16="http://schemas.microsoft.com/office/drawing/2014/main" id="{6F76EACA-3EA6-43C2-9189-2435E0FD282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2" name="Oval 1">
                <a:extLst>
                  <a:ext uri="{FF2B5EF4-FFF2-40B4-BE49-F238E27FC236}">
                    <a16:creationId xmlns:a16="http://schemas.microsoft.com/office/drawing/2014/main" id="{B5E71963-59AE-4F8B-B19E-9C74D6EB014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3" name="Oval 1">
                <a:extLst>
                  <a:ext uri="{FF2B5EF4-FFF2-40B4-BE49-F238E27FC236}">
                    <a16:creationId xmlns:a16="http://schemas.microsoft.com/office/drawing/2014/main" id="{A828261B-7658-4437-BB26-8B99641D92D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4" name="Oval 1">
                <a:extLst>
                  <a:ext uri="{FF2B5EF4-FFF2-40B4-BE49-F238E27FC236}">
                    <a16:creationId xmlns:a16="http://schemas.microsoft.com/office/drawing/2014/main" id="{9752A7AA-896F-484B-9416-5560A3D02B3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5" name="Oval 1">
                <a:extLst>
                  <a:ext uri="{FF2B5EF4-FFF2-40B4-BE49-F238E27FC236}">
                    <a16:creationId xmlns:a16="http://schemas.microsoft.com/office/drawing/2014/main" id="{3B13BC75-195A-40B8-B6E4-F174115D6A4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6" name="Oval 1">
                <a:extLst>
                  <a:ext uri="{FF2B5EF4-FFF2-40B4-BE49-F238E27FC236}">
                    <a16:creationId xmlns:a16="http://schemas.microsoft.com/office/drawing/2014/main" id="{1EB72F7D-8270-42B1-A5EF-92E5E8FFE9C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DFBD3A0-9CDA-4021-AD03-19824CC2356D}"/>
                </a:ext>
              </a:extLst>
            </p:cNvPr>
            <p:cNvGrpSpPr/>
            <p:nvPr userDrawn="1"/>
          </p:nvGrpSpPr>
          <p:grpSpPr>
            <a:xfrm>
              <a:off x="26804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15" name="Oval 1">
                <a:extLst>
                  <a:ext uri="{FF2B5EF4-FFF2-40B4-BE49-F238E27FC236}">
                    <a16:creationId xmlns:a16="http://schemas.microsoft.com/office/drawing/2014/main" id="{5FA1F0CB-86C6-4EB9-9E69-E9B14B49C4B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1">
                <a:extLst>
                  <a:ext uri="{FF2B5EF4-FFF2-40B4-BE49-F238E27FC236}">
                    <a16:creationId xmlns:a16="http://schemas.microsoft.com/office/drawing/2014/main" id="{7C8C896C-FD42-4F53-89DB-5F270AFC1B6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Oval 1">
                <a:extLst>
                  <a:ext uri="{FF2B5EF4-FFF2-40B4-BE49-F238E27FC236}">
                    <a16:creationId xmlns:a16="http://schemas.microsoft.com/office/drawing/2014/main" id="{420FA5F6-17BD-46ED-932A-4108AE818F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1">
                <a:extLst>
                  <a:ext uri="{FF2B5EF4-FFF2-40B4-BE49-F238E27FC236}">
                    <a16:creationId xmlns:a16="http://schemas.microsoft.com/office/drawing/2014/main" id="{E7C20BD5-AB8D-4022-AE43-759CB485867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Oval 1">
                <a:extLst>
                  <a:ext uri="{FF2B5EF4-FFF2-40B4-BE49-F238E27FC236}">
                    <a16:creationId xmlns:a16="http://schemas.microsoft.com/office/drawing/2014/main" id="{81976081-F071-470A-A618-6C582A65B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1">
                <a:extLst>
                  <a:ext uri="{FF2B5EF4-FFF2-40B4-BE49-F238E27FC236}">
                    <a16:creationId xmlns:a16="http://schemas.microsoft.com/office/drawing/2014/main" id="{F201DB05-D714-4EDD-B0B4-D3197091ADE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Oval 1">
                <a:extLst>
                  <a:ext uri="{FF2B5EF4-FFF2-40B4-BE49-F238E27FC236}">
                    <a16:creationId xmlns:a16="http://schemas.microsoft.com/office/drawing/2014/main" id="{2671785E-35B7-46A3-8B90-0FC433875FE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1C3F8AD-F427-445B-99E6-8B945ADEFBFD}"/>
                </a:ext>
              </a:extLst>
            </p:cNvPr>
            <p:cNvGrpSpPr/>
            <p:nvPr userDrawn="1"/>
          </p:nvGrpSpPr>
          <p:grpSpPr>
            <a:xfrm>
              <a:off x="135699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8" name="Oval 1">
                <a:extLst>
                  <a:ext uri="{FF2B5EF4-FFF2-40B4-BE49-F238E27FC236}">
                    <a16:creationId xmlns:a16="http://schemas.microsoft.com/office/drawing/2014/main" id="{D5E20763-3F51-4F43-8A79-00489B9A157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Oval 1">
                <a:extLst>
                  <a:ext uri="{FF2B5EF4-FFF2-40B4-BE49-F238E27FC236}">
                    <a16:creationId xmlns:a16="http://schemas.microsoft.com/office/drawing/2014/main" id="{8A5E20C6-168E-4463-9CE7-B6598AD492C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Oval 1">
                <a:extLst>
                  <a:ext uri="{FF2B5EF4-FFF2-40B4-BE49-F238E27FC236}">
                    <a16:creationId xmlns:a16="http://schemas.microsoft.com/office/drawing/2014/main" id="{D781679E-2626-4161-8415-5E14BD4364D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1">
                <a:extLst>
                  <a:ext uri="{FF2B5EF4-FFF2-40B4-BE49-F238E27FC236}">
                    <a16:creationId xmlns:a16="http://schemas.microsoft.com/office/drawing/2014/main" id="{D34BC1C8-158D-4850-856D-BCC68105057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1">
                <a:extLst>
                  <a:ext uri="{FF2B5EF4-FFF2-40B4-BE49-F238E27FC236}">
                    <a16:creationId xmlns:a16="http://schemas.microsoft.com/office/drawing/2014/main" id="{643CDED8-A375-4E3B-9A26-4A20022F87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1">
                <a:extLst>
                  <a:ext uri="{FF2B5EF4-FFF2-40B4-BE49-F238E27FC236}">
                    <a16:creationId xmlns:a16="http://schemas.microsoft.com/office/drawing/2014/main" id="{C4AA7429-0A2C-4972-B50D-7006F3A343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1">
                <a:extLst>
                  <a:ext uri="{FF2B5EF4-FFF2-40B4-BE49-F238E27FC236}">
                    <a16:creationId xmlns:a16="http://schemas.microsoft.com/office/drawing/2014/main" id="{FACC3B20-C629-453C-92E0-3305DE47744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1F5F01BC-10CA-432B-B56E-F61CB334E0FD}"/>
                </a:ext>
              </a:extLst>
            </p:cNvPr>
            <p:cNvGrpSpPr/>
            <p:nvPr userDrawn="1"/>
          </p:nvGrpSpPr>
          <p:grpSpPr>
            <a:xfrm>
              <a:off x="244595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1" name="Oval 1">
                <a:extLst>
                  <a:ext uri="{FF2B5EF4-FFF2-40B4-BE49-F238E27FC236}">
                    <a16:creationId xmlns:a16="http://schemas.microsoft.com/office/drawing/2014/main" id="{95C76762-BFFA-4858-A2C7-C0FB79E30D9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1">
                <a:extLst>
                  <a:ext uri="{FF2B5EF4-FFF2-40B4-BE49-F238E27FC236}">
                    <a16:creationId xmlns:a16="http://schemas.microsoft.com/office/drawing/2014/main" id="{C82743C2-BF7A-4D1F-B564-21DF34745C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Oval 1">
                <a:extLst>
                  <a:ext uri="{FF2B5EF4-FFF2-40B4-BE49-F238E27FC236}">
                    <a16:creationId xmlns:a16="http://schemas.microsoft.com/office/drawing/2014/main" id="{333F3E19-DA0C-4DE4-AB6B-00A81F2EB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1">
                <a:extLst>
                  <a:ext uri="{FF2B5EF4-FFF2-40B4-BE49-F238E27FC236}">
                    <a16:creationId xmlns:a16="http://schemas.microsoft.com/office/drawing/2014/main" id="{A0C9F530-B1D8-4CC3-80C8-2E66D520DDF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1">
                <a:extLst>
                  <a:ext uri="{FF2B5EF4-FFF2-40B4-BE49-F238E27FC236}">
                    <a16:creationId xmlns:a16="http://schemas.microsoft.com/office/drawing/2014/main" id="{1BA077FC-4C01-41CB-83BA-8B7C625671A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1">
                <a:extLst>
                  <a:ext uri="{FF2B5EF4-FFF2-40B4-BE49-F238E27FC236}">
                    <a16:creationId xmlns:a16="http://schemas.microsoft.com/office/drawing/2014/main" id="{99B166DB-1617-4F84-8496-A11E3771A06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1">
                <a:extLst>
                  <a:ext uri="{FF2B5EF4-FFF2-40B4-BE49-F238E27FC236}">
                    <a16:creationId xmlns:a16="http://schemas.microsoft.com/office/drawing/2014/main" id="{2733C748-5219-4AA2-9702-87A3846317D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F3F12E35-0238-4D78-A17F-9B89FA3645E3}"/>
                </a:ext>
              </a:extLst>
            </p:cNvPr>
            <p:cNvGrpSpPr/>
            <p:nvPr userDrawn="1"/>
          </p:nvGrpSpPr>
          <p:grpSpPr>
            <a:xfrm>
              <a:off x="353490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94" name="Oval 1">
                <a:extLst>
                  <a:ext uri="{FF2B5EF4-FFF2-40B4-BE49-F238E27FC236}">
                    <a16:creationId xmlns:a16="http://schemas.microsoft.com/office/drawing/2014/main" id="{127BFEDD-B7BB-4F6A-883C-CEA4D8E55A8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Oval 1">
                <a:extLst>
                  <a:ext uri="{FF2B5EF4-FFF2-40B4-BE49-F238E27FC236}">
                    <a16:creationId xmlns:a16="http://schemas.microsoft.com/office/drawing/2014/main" id="{9FAFA518-E555-4609-A1FA-492B6BB2A92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1">
                <a:extLst>
                  <a:ext uri="{FF2B5EF4-FFF2-40B4-BE49-F238E27FC236}">
                    <a16:creationId xmlns:a16="http://schemas.microsoft.com/office/drawing/2014/main" id="{F00A8360-6183-4A79-BFD4-60DCF8160C0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1">
                <a:extLst>
                  <a:ext uri="{FF2B5EF4-FFF2-40B4-BE49-F238E27FC236}">
                    <a16:creationId xmlns:a16="http://schemas.microsoft.com/office/drawing/2014/main" id="{3C161124-CC09-4859-AA95-BE4C50B7A7C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1">
                <a:extLst>
                  <a:ext uri="{FF2B5EF4-FFF2-40B4-BE49-F238E27FC236}">
                    <a16:creationId xmlns:a16="http://schemas.microsoft.com/office/drawing/2014/main" id="{A6C8A37B-D30E-4D76-979B-D7BE346CA7C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1">
                <a:extLst>
                  <a:ext uri="{FF2B5EF4-FFF2-40B4-BE49-F238E27FC236}">
                    <a16:creationId xmlns:a16="http://schemas.microsoft.com/office/drawing/2014/main" id="{CA0A58F2-A99E-499D-BDF5-898AA8966CF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1">
                <a:extLst>
                  <a:ext uri="{FF2B5EF4-FFF2-40B4-BE49-F238E27FC236}">
                    <a16:creationId xmlns:a16="http://schemas.microsoft.com/office/drawing/2014/main" id="{0A3E1AB9-BDC4-477E-B36D-DAF97A7AAA6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706CA25-F403-4EC8-82CB-D7E899EFC8FE}"/>
                </a:ext>
              </a:extLst>
            </p:cNvPr>
            <p:cNvGrpSpPr/>
            <p:nvPr userDrawn="1"/>
          </p:nvGrpSpPr>
          <p:grpSpPr>
            <a:xfrm>
              <a:off x="462386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7" name="Oval 1">
                <a:extLst>
                  <a:ext uri="{FF2B5EF4-FFF2-40B4-BE49-F238E27FC236}">
                    <a16:creationId xmlns:a16="http://schemas.microsoft.com/office/drawing/2014/main" id="{64155CDC-C00C-4C4C-BABA-1B66F917414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1">
                <a:extLst>
                  <a:ext uri="{FF2B5EF4-FFF2-40B4-BE49-F238E27FC236}">
                    <a16:creationId xmlns:a16="http://schemas.microsoft.com/office/drawing/2014/main" id="{BA31A650-3F85-40F5-9AD0-7D0D593683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1">
                <a:extLst>
                  <a:ext uri="{FF2B5EF4-FFF2-40B4-BE49-F238E27FC236}">
                    <a16:creationId xmlns:a16="http://schemas.microsoft.com/office/drawing/2014/main" id="{86B32E13-9B0D-4F9B-8E10-94BECB8DD4D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1">
                <a:extLst>
                  <a:ext uri="{FF2B5EF4-FFF2-40B4-BE49-F238E27FC236}">
                    <a16:creationId xmlns:a16="http://schemas.microsoft.com/office/drawing/2014/main" id="{077C9236-A5BF-47E7-A034-A8E761A3D7D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1">
                <a:extLst>
                  <a:ext uri="{FF2B5EF4-FFF2-40B4-BE49-F238E27FC236}">
                    <a16:creationId xmlns:a16="http://schemas.microsoft.com/office/drawing/2014/main" id="{C6B6D810-5CB7-4333-B993-442417BE8DF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Oval 1">
                <a:extLst>
                  <a:ext uri="{FF2B5EF4-FFF2-40B4-BE49-F238E27FC236}">
                    <a16:creationId xmlns:a16="http://schemas.microsoft.com/office/drawing/2014/main" id="{8044E409-B859-43C0-A3C5-A587736A89F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1">
                <a:extLst>
                  <a:ext uri="{FF2B5EF4-FFF2-40B4-BE49-F238E27FC236}">
                    <a16:creationId xmlns:a16="http://schemas.microsoft.com/office/drawing/2014/main" id="{399AA9D7-1CA8-4290-AA4A-F314CFDD241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0927337-6E85-4F34-BA54-76AF861C09FF}"/>
                </a:ext>
              </a:extLst>
            </p:cNvPr>
            <p:cNvGrpSpPr/>
            <p:nvPr userDrawn="1"/>
          </p:nvGrpSpPr>
          <p:grpSpPr>
            <a:xfrm>
              <a:off x="571281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0" name="Oval 1">
                <a:extLst>
                  <a:ext uri="{FF2B5EF4-FFF2-40B4-BE49-F238E27FC236}">
                    <a16:creationId xmlns:a16="http://schemas.microsoft.com/office/drawing/2014/main" id="{95D908B3-F7E9-4533-9058-EAED71BC09F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1">
                <a:extLst>
                  <a:ext uri="{FF2B5EF4-FFF2-40B4-BE49-F238E27FC236}">
                    <a16:creationId xmlns:a16="http://schemas.microsoft.com/office/drawing/2014/main" id="{1772BA10-9F07-49F2-B454-39BE48E630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1">
                <a:extLst>
                  <a:ext uri="{FF2B5EF4-FFF2-40B4-BE49-F238E27FC236}">
                    <a16:creationId xmlns:a16="http://schemas.microsoft.com/office/drawing/2014/main" id="{E87B98DB-93CA-429D-883D-CFF1303402F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1">
                <a:extLst>
                  <a:ext uri="{FF2B5EF4-FFF2-40B4-BE49-F238E27FC236}">
                    <a16:creationId xmlns:a16="http://schemas.microsoft.com/office/drawing/2014/main" id="{1AAA4E2B-F5DE-4686-A433-A83721167BE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Oval 1">
                <a:extLst>
                  <a:ext uri="{FF2B5EF4-FFF2-40B4-BE49-F238E27FC236}">
                    <a16:creationId xmlns:a16="http://schemas.microsoft.com/office/drawing/2014/main" id="{7DC8E3F2-E898-432D-8D99-D778C35C850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1">
                <a:extLst>
                  <a:ext uri="{FF2B5EF4-FFF2-40B4-BE49-F238E27FC236}">
                    <a16:creationId xmlns:a16="http://schemas.microsoft.com/office/drawing/2014/main" id="{20ABCF40-1E06-4303-BBAC-8F16EC8F918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Oval 1">
                <a:extLst>
                  <a:ext uri="{FF2B5EF4-FFF2-40B4-BE49-F238E27FC236}">
                    <a16:creationId xmlns:a16="http://schemas.microsoft.com/office/drawing/2014/main" id="{87B8CE4D-212F-43C4-9567-97065D87E84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235D3AF-3BEA-40C7-8198-FBE5360CF3E2}"/>
                </a:ext>
              </a:extLst>
            </p:cNvPr>
            <p:cNvGrpSpPr/>
            <p:nvPr userDrawn="1"/>
          </p:nvGrpSpPr>
          <p:grpSpPr>
            <a:xfrm>
              <a:off x="680177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73" name="Oval 1">
                <a:extLst>
                  <a:ext uri="{FF2B5EF4-FFF2-40B4-BE49-F238E27FC236}">
                    <a16:creationId xmlns:a16="http://schemas.microsoft.com/office/drawing/2014/main" id="{7DD7C7D2-10A7-49E3-BDA4-AE5B7A0D690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1">
                <a:extLst>
                  <a:ext uri="{FF2B5EF4-FFF2-40B4-BE49-F238E27FC236}">
                    <a16:creationId xmlns:a16="http://schemas.microsoft.com/office/drawing/2014/main" id="{F78D3F12-5A0B-42F6-AD16-379F6C93F59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1">
                <a:extLst>
                  <a:ext uri="{FF2B5EF4-FFF2-40B4-BE49-F238E27FC236}">
                    <a16:creationId xmlns:a16="http://schemas.microsoft.com/office/drawing/2014/main" id="{CD40590C-B444-4850-90E2-C300A2246BC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Oval 1">
                <a:extLst>
                  <a:ext uri="{FF2B5EF4-FFF2-40B4-BE49-F238E27FC236}">
                    <a16:creationId xmlns:a16="http://schemas.microsoft.com/office/drawing/2014/main" id="{3F6BCE5C-8008-4572-83D5-6F39B1E3DD8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1">
                <a:extLst>
                  <a:ext uri="{FF2B5EF4-FFF2-40B4-BE49-F238E27FC236}">
                    <a16:creationId xmlns:a16="http://schemas.microsoft.com/office/drawing/2014/main" id="{FCEB3771-3E6C-43DC-BF55-6B48124EA2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Oval 1">
                <a:extLst>
                  <a:ext uri="{FF2B5EF4-FFF2-40B4-BE49-F238E27FC236}">
                    <a16:creationId xmlns:a16="http://schemas.microsoft.com/office/drawing/2014/main" id="{54DB8E3D-CAE2-40A8-87C4-5B30268BA62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1">
                <a:extLst>
                  <a:ext uri="{FF2B5EF4-FFF2-40B4-BE49-F238E27FC236}">
                    <a16:creationId xmlns:a16="http://schemas.microsoft.com/office/drawing/2014/main" id="{1D5327D3-651A-4CE1-9480-786921076D1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A1E6B4A1-2535-4DFE-AB24-9743E3CF4A15}"/>
                </a:ext>
              </a:extLst>
            </p:cNvPr>
            <p:cNvGrpSpPr/>
            <p:nvPr userDrawn="1"/>
          </p:nvGrpSpPr>
          <p:grpSpPr>
            <a:xfrm>
              <a:off x="789072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6" name="Oval 1">
                <a:extLst>
                  <a:ext uri="{FF2B5EF4-FFF2-40B4-BE49-F238E27FC236}">
                    <a16:creationId xmlns:a16="http://schemas.microsoft.com/office/drawing/2014/main" id="{A850059F-9DA3-4174-83A5-32A85242281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1">
                <a:extLst>
                  <a:ext uri="{FF2B5EF4-FFF2-40B4-BE49-F238E27FC236}">
                    <a16:creationId xmlns:a16="http://schemas.microsoft.com/office/drawing/2014/main" id="{721DF597-AE5B-4612-8B84-9AF6179F599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Oval 1">
                <a:extLst>
                  <a:ext uri="{FF2B5EF4-FFF2-40B4-BE49-F238E27FC236}">
                    <a16:creationId xmlns:a16="http://schemas.microsoft.com/office/drawing/2014/main" id="{F60A638A-26F5-4D15-9204-B214545BDBC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1">
                <a:extLst>
                  <a:ext uri="{FF2B5EF4-FFF2-40B4-BE49-F238E27FC236}">
                    <a16:creationId xmlns:a16="http://schemas.microsoft.com/office/drawing/2014/main" id="{3E51976E-157A-45BB-8E0C-F75D618000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Oval 1">
                <a:extLst>
                  <a:ext uri="{FF2B5EF4-FFF2-40B4-BE49-F238E27FC236}">
                    <a16:creationId xmlns:a16="http://schemas.microsoft.com/office/drawing/2014/main" id="{3E437643-DBEC-4804-8C85-D575E2FDC26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1">
                <a:extLst>
                  <a:ext uri="{FF2B5EF4-FFF2-40B4-BE49-F238E27FC236}">
                    <a16:creationId xmlns:a16="http://schemas.microsoft.com/office/drawing/2014/main" id="{3B403C93-1527-4D3F-9931-8341D2CF1EE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Oval 1">
                <a:extLst>
                  <a:ext uri="{FF2B5EF4-FFF2-40B4-BE49-F238E27FC236}">
                    <a16:creationId xmlns:a16="http://schemas.microsoft.com/office/drawing/2014/main" id="{21CD0E0B-D241-4894-9076-80E69FB01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7FD162E-B454-4FA2-BE93-5FD3B75DA051}"/>
                </a:ext>
              </a:extLst>
            </p:cNvPr>
            <p:cNvGrpSpPr/>
            <p:nvPr userDrawn="1"/>
          </p:nvGrpSpPr>
          <p:grpSpPr>
            <a:xfrm>
              <a:off x="897968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9" name="Oval 1">
                <a:extLst>
                  <a:ext uri="{FF2B5EF4-FFF2-40B4-BE49-F238E27FC236}">
                    <a16:creationId xmlns:a16="http://schemas.microsoft.com/office/drawing/2014/main" id="{DFCCADEC-3334-4AFE-997B-F643ED9E24C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0" name="Oval 1">
                <a:extLst>
                  <a:ext uri="{FF2B5EF4-FFF2-40B4-BE49-F238E27FC236}">
                    <a16:creationId xmlns:a16="http://schemas.microsoft.com/office/drawing/2014/main" id="{3F5F4DA7-F44C-40C2-B4D4-60B58D81DEE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1" name="Oval 1">
                <a:extLst>
                  <a:ext uri="{FF2B5EF4-FFF2-40B4-BE49-F238E27FC236}">
                    <a16:creationId xmlns:a16="http://schemas.microsoft.com/office/drawing/2014/main" id="{45F7952E-3EFD-4A1B-B837-852AFA4BAF4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2" name="Oval 1">
                <a:extLst>
                  <a:ext uri="{FF2B5EF4-FFF2-40B4-BE49-F238E27FC236}">
                    <a16:creationId xmlns:a16="http://schemas.microsoft.com/office/drawing/2014/main" id="{DFDFB8A5-BB86-45D9-AB65-3438DA054D3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3" name="Oval 1">
                <a:extLst>
                  <a:ext uri="{FF2B5EF4-FFF2-40B4-BE49-F238E27FC236}">
                    <a16:creationId xmlns:a16="http://schemas.microsoft.com/office/drawing/2014/main" id="{29607C19-F0A6-4AE4-889C-84CC2B2373D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4" name="Oval 1">
                <a:extLst>
                  <a:ext uri="{FF2B5EF4-FFF2-40B4-BE49-F238E27FC236}">
                    <a16:creationId xmlns:a16="http://schemas.microsoft.com/office/drawing/2014/main" id="{4B934CA9-4EB7-4ACE-B7DB-E6B61E48986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1">
                <a:extLst>
                  <a:ext uri="{FF2B5EF4-FFF2-40B4-BE49-F238E27FC236}">
                    <a16:creationId xmlns:a16="http://schemas.microsoft.com/office/drawing/2014/main" id="{CA7B57BA-70FF-47B7-B5E0-8B2083AA0DB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23459013-521C-4ACF-96A2-A726AB29A073}"/>
                </a:ext>
              </a:extLst>
            </p:cNvPr>
            <p:cNvGrpSpPr/>
            <p:nvPr userDrawn="1"/>
          </p:nvGrpSpPr>
          <p:grpSpPr>
            <a:xfrm>
              <a:off x="1006863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2" name="Oval 1">
                <a:extLst>
                  <a:ext uri="{FF2B5EF4-FFF2-40B4-BE49-F238E27FC236}">
                    <a16:creationId xmlns:a16="http://schemas.microsoft.com/office/drawing/2014/main" id="{0CA4D272-BCC3-41AC-BEB0-43BB5870AAF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3" name="Oval 1">
                <a:extLst>
                  <a:ext uri="{FF2B5EF4-FFF2-40B4-BE49-F238E27FC236}">
                    <a16:creationId xmlns:a16="http://schemas.microsoft.com/office/drawing/2014/main" id="{8F0336CD-DBC3-425C-B302-6BD868A418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4" name="Oval 1">
                <a:extLst>
                  <a:ext uri="{FF2B5EF4-FFF2-40B4-BE49-F238E27FC236}">
                    <a16:creationId xmlns:a16="http://schemas.microsoft.com/office/drawing/2014/main" id="{811647FF-1516-49CA-8582-C65EB7EA092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5" name="Oval 1">
                <a:extLst>
                  <a:ext uri="{FF2B5EF4-FFF2-40B4-BE49-F238E27FC236}">
                    <a16:creationId xmlns:a16="http://schemas.microsoft.com/office/drawing/2014/main" id="{A79B7019-7693-4957-BEA1-4D6F9B32F63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6" name="Oval 1">
                <a:extLst>
                  <a:ext uri="{FF2B5EF4-FFF2-40B4-BE49-F238E27FC236}">
                    <a16:creationId xmlns:a16="http://schemas.microsoft.com/office/drawing/2014/main" id="{B8AB5824-B4E1-40CE-A3BE-84E9FE4EEA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7" name="Oval 1">
                <a:extLst>
                  <a:ext uri="{FF2B5EF4-FFF2-40B4-BE49-F238E27FC236}">
                    <a16:creationId xmlns:a16="http://schemas.microsoft.com/office/drawing/2014/main" id="{B8FFF183-78C5-46E8-AE5D-4A367B266CD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8" name="Oval 1">
                <a:extLst>
                  <a:ext uri="{FF2B5EF4-FFF2-40B4-BE49-F238E27FC236}">
                    <a16:creationId xmlns:a16="http://schemas.microsoft.com/office/drawing/2014/main" id="{8FCC0277-261A-4431-8B27-0E56A529C60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22B2799B-9C44-4860-A222-F106642E5F87}"/>
                </a:ext>
              </a:extLst>
            </p:cNvPr>
            <p:cNvGrpSpPr/>
            <p:nvPr userDrawn="1"/>
          </p:nvGrpSpPr>
          <p:grpSpPr>
            <a:xfrm>
              <a:off x="1115759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45" name="Oval 1">
                <a:extLst>
                  <a:ext uri="{FF2B5EF4-FFF2-40B4-BE49-F238E27FC236}">
                    <a16:creationId xmlns:a16="http://schemas.microsoft.com/office/drawing/2014/main" id="{1BC6EECC-F3D2-4574-99F7-4A583118A8C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Oval 1">
                <a:extLst>
                  <a:ext uri="{FF2B5EF4-FFF2-40B4-BE49-F238E27FC236}">
                    <a16:creationId xmlns:a16="http://schemas.microsoft.com/office/drawing/2014/main" id="{5060C2C2-E939-42E5-8B08-DC86D33C116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7" name="Oval 1">
                <a:extLst>
                  <a:ext uri="{FF2B5EF4-FFF2-40B4-BE49-F238E27FC236}">
                    <a16:creationId xmlns:a16="http://schemas.microsoft.com/office/drawing/2014/main" id="{76321913-3534-42A6-BE52-4EF41D81261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8" name="Oval 1">
                <a:extLst>
                  <a:ext uri="{FF2B5EF4-FFF2-40B4-BE49-F238E27FC236}">
                    <a16:creationId xmlns:a16="http://schemas.microsoft.com/office/drawing/2014/main" id="{76127CCD-AAF7-4D32-838B-B30B466A87B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9" name="Oval 1">
                <a:extLst>
                  <a:ext uri="{FF2B5EF4-FFF2-40B4-BE49-F238E27FC236}">
                    <a16:creationId xmlns:a16="http://schemas.microsoft.com/office/drawing/2014/main" id="{EEE03BBD-FF67-4EE6-BC0F-AF836AA225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0" name="Oval 1">
                <a:extLst>
                  <a:ext uri="{FF2B5EF4-FFF2-40B4-BE49-F238E27FC236}">
                    <a16:creationId xmlns:a16="http://schemas.microsoft.com/office/drawing/2014/main" id="{FFC0645D-DEC7-4FFB-8C59-CF89917C5C5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1" name="Oval 1">
                <a:extLst>
                  <a:ext uri="{FF2B5EF4-FFF2-40B4-BE49-F238E27FC236}">
                    <a16:creationId xmlns:a16="http://schemas.microsoft.com/office/drawing/2014/main" id="{5328409C-9D89-4ED7-AC54-6DF0ADFD941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6628AC-3697-48BD-87C6-3C079434D30D}"/>
              </a:ext>
            </a:extLst>
          </p:cNvPr>
          <p:cNvSpPr/>
          <p:nvPr userDrawn="1"/>
        </p:nvSpPr>
        <p:spPr>
          <a:xfrm rot="10800000" flipH="1">
            <a:off x="926207" y="157106"/>
            <a:ext cx="525636" cy="1404914"/>
          </a:xfrm>
          <a:custGeom>
            <a:avLst/>
            <a:gdLst>
              <a:gd name="connsiteX0" fmla="*/ 205688 w 525636"/>
              <a:gd name="connsiteY0" fmla="*/ 1383334 h 1404914"/>
              <a:gd name="connsiteX1" fmla="*/ 19342 w 525636"/>
              <a:gd name="connsiteY1" fmla="*/ 1239305 h 1404914"/>
              <a:gd name="connsiteX2" fmla="*/ 87644 w 525636"/>
              <a:gd name="connsiteY2" fmla="*/ 1098246 h 1404914"/>
              <a:gd name="connsiteX3" fmla="*/ 296263 w 525636"/>
              <a:gd name="connsiteY3" fmla="*/ 1041080 h 1404914"/>
              <a:gd name="connsiteX4" fmla="*/ 419503 w 525636"/>
              <a:gd name="connsiteY4" fmla="*/ 1061868 h 1404914"/>
              <a:gd name="connsiteX5" fmla="*/ 434352 w 525636"/>
              <a:gd name="connsiteY5" fmla="*/ 1080428 h 1404914"/>
              <a:gd name="connsiteX6" fmla="*/ 331899 w 525636"/>
              <a:gd name="connsiteY6" fmla="*/ 1312061 h 1404914"/>
              <a:gd name="connsiteX7" fmla="*/ 205688 w 525636"/>
              <a:gd name="connsiteY7" fmla="*/ 1383334 h 1404914"/>
              <a:gd name="connsiteX8" fmla="*/ 200584 w 525636"/>
              <a:gd name="connsiteY8" fmla="*/ 1404864 h 1404914"/>
              <a:gd name="connsiteX9" fmla="*/ 362337 w 525636"/>
              <a:gd name="connsiteY9" fmla="*/ 1310576 h 1404914"/>
              <a:gd name="connsiteX10" fmla="*/ 453655 w 525636"/>
              <a:gd name="connsiteY10" fmla="*/ 1094534 h 1404914"/>
              <a:gd name="connsiteX11" fmla="*/ 462285 w 525636"/>
              <a:gd name="connsiteY11" fmla="*/ 1078387 h 1404914"/>
              <a:gd name="connsiteX12" fmla="*/ 466239 w 525636"/>
              <a:gd name="connsiteY12" fmla="*/ 1078995 h 1404914"/>
              <a:gd name="connsiteX13" fmla="*/ 471806 w 525636"/>
              <a:gd name="connsiteY13" fmla="*/ 1055257 h 1404914"/>
              <a:gd name="connsiteX14" fmla="*/ 469234 w 525636"/>
              <a:gd name="connsiteY14" fmla="*/ 1053817 h 1404914"/>
              <a:gd name="connsiteX15" fmla="*/ 468503 w 525636"/>
              <a:gd name="connsiteY15" fmla="*/ 1027717 h 1404914"/>
              <a:gd name="connsiteX16" fmla="*/ 515275 w 525636"/>
              <a:gd name="connsiteY16" fmla="*/ 823552 h 1404914"/>
              <a:gd name="connsiteX17" fmla="*/ 490033 w 525636"/>
              <a:gd name="connsiteY17" fmla="*/ 526586 h 1404914"/>
              <a:gd name="connsiteX18" fmla="*/ 344519 w 525636"/>
              <a:gd name="connsiteY18" fmla="*/ 363255 h 1404914"/>
              <a:gd name="connsiteX19" fmla="*/ 144068 w 525636"/>
              <a:gd name="connsiteY19" fmla="*/ 99698 h 1404914"/>
              <a:gd name="connsiteX20" fmla="*/ 125601 w 525636"/>
              <a:gd name="connsiteY20" fmla="*/ 12000 h 1404914"/>
              <a:gd name="connsiteX21" fmla="*/ 125877 w 525636"/>
              <a:gd name="connsiteY21" fmla="*/ 0 h 1404914"/>
              <a:gd name="connsiteX22" fmla="*/ 109081 w 525636"/>
              <a:gd name="connsiteY22" fmla="*/ 0 h 1404914"/>
              <a:gd name="connsiteX23" fmla="*/ 110044 w 525636"/>
              <a:gd name="connsiteY23" fmla="*/ 33750 h 1404914"/>
              <a:gd name="connsiteX24" fmla="*/ 251717 w 525636"/>
              <a:gd name="connsiteY24" fmla="*/ 309059 h 1404914"/>
              <a:gd name="connsiteX25" fmla="*/ 378670 w 525636"/>
              <a:gd name="connsiteY25" fmla="*/ 419678 h 1404914"/>
              <a:gd name="connsiteX26" fmla="*/ 508593 w 525636"/>
              <a:gd name="connsiteY26" fmla="*/ 708478 h 1404914"/>
              <a:gd name="connsiteX27" fmla="*/ 449942 w 525636"/>
              <a:gd name="connsiteY27" fmla="*/ 1030687 h 1404914"/>
              <a:gd name="connsiteX28" fmla="*/ 426927 w 525636"/>
              <a:gd name="connsiteY28" fmla="*/ 1041823 h 1404914"/>
              <a:gd name="connsiteX29" fmla="*/ 338580 w 525636"/>
              <a:gd name="connsiteY29" fmla="*/ 1025489 h 1404914"/>
              <a:gd name="connsiteX30" fmla="*/ 70568 w 525636"/>
              <a:gd name="connsiteY30" fmla="*/ 1088594 h 1404914"/>
              <a:gd name="connsiteX31" fmla="*/ 52750 w 525636"/>
              <a:gd name="connsiteY31" fmla="*/ 1347697 h 1404914"/>
              <a:gd name="connsiteX32" fmla="*/ 200584 w 525636"/>
              <a:gd name="connsiteY32" fmla="*/ 1404864 h 14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5636" h="1404914">
                <a:moveTo>
                  <a:pt x="205688" y="1383334"/>
                </a:moveTo>
                <a:cubicBezTo>
                  <a:pt x="101750" y="1382591"/>
                  <a:pt x="28250" y="1322456"/>
                  <a:pt x="19342" y="1239305"/>
                </a:cubicBezTo>
                <a:cubicBezTo>
                  <a:pt x="12660" y="1178427"/>
                  <a:pt x="40130" y="1132397"/>
                  <a:pt x="87644" y="1098246"/>
                </a:cubicBezTo>
                <a:cubicBezTo>
                  <a:pt x="150006" y="1052959"/>
                  <a:pt x="221278" y="1038853"/>
                  <a:pt x="296263" y="1041080"/>
                </a:cubicBezTo>
                <a:cubicBezTo>
                  <a:pt x="337838" y="1042565"/>
                  <a:pt x="379413" y="1048504"/>
                  <a:pt x="419503" y="1061868"/>
                </a:cubicBezTo>
                <a:cubicBezTo>
                  <a:pt x="430639" y="1064838"/>
                  <a:pt x="438064" y="1066323"/>
                  <a:pt x="434352" y="1080428"/>
                </a:cubicBezTo>
                <a:cubicBezTo>
                  <a:pt x="411336" y="1162836"/>
                  <a:pt x="386095" y="1243759"/>
                  <a:pt x="331899" y="1312061"/>
                </a:cubicBezTo>
                <a:cubicBezTo>
                  <a:pt x="297747" y="1355864"/>
                  <a:pt x="253202" y="1383334"/>
                  <a:pt x="205688" y="1383334"/>
                </a:cubicBezTo>
                <a:close/>
                <a:moveTo>
                  <a:pt x="200584" y="1404864"/>
                </a:moveTo>
                <a:cubicBezTo>
                  <a:pt x="257842" y="1403564"/>
                  <a:pt x="317421" y="1377022"/>
                  <a:pt x="362337" y="1310576"/>
                </a:cubicBezTo>
                <a:cubicBezTo>
                  <a:pt x="406883" y="1244502"/>
                  <a:pt x="432124" y="1170261"/>
                  <a:pt x="453655" y="1094534"/>
                </a:cubicBezTo>
                <a:cubicBezTo>
                  <a:pt x="456254" y="1085254"/>
                  <a:pt x="458481" y="1080243"/>
                  <a:pt x="462285" y="1078387"/>
                </a:cubicBezTo>
                <a:lnTo>
                  <a:pt x="466239" y="1078995"/>
                </a:lnTo>
                <a:lnTo>
                  <a:pt x="471806" y="1055257"/>
                </a:lnTo>
                <a:lnTo>
                  <a:pt x="469234" y="1053817"/>
                </a:lnTo>
                <a:cubicBezTo>
                  <a:pt x="462517" y="1047205"/>
                  <a:pt x="465718" y="1038296"/>
                  <a:pt x="468503" y="1027717"/>
                </a:cubicBezTo>
                <a:cubicBezTo>
                  <a:pt x="486321" y="960157"/>
                  <a:pt x="504881" y="892597"/>
                  <a:pt x="515275" y="823552"/>
                </a:cubicBezTo>
                <a:cubicBezTo>
                  <a:pt x="530123" y="722584"/>
                  <a:pt x="534578" y="622358"/>
                  <a:pt x="490033" y="526586"/>
                </a:cubicBezTo>
                <a:cubicBezTo>
                  <a:pt x="457367" y="457542"/>
                  <a:pt x="402428" y="408542"/>
                  <a:pt x="344519" y="363255"/>
                </a:cubicBezTo>
                <a:cubicBezTo>
                  <a:pt x="253944" y="292726"/>
                  <a:pt x="178961" y="211803"/>
                  <a:pt x="144068" y="99698"/>
                </a:cubicBezTo>
                <a:cubicBezTo>
                  <a:pt x="135159" y="70744"/>
                  <a:pt x="128663" y="41789"/>
                  <a:pt x="125601" y="12000"/>
                </a:cubicBezTo>
                <a:lnTo>
                  <a:pt x="125877" y="0"/>
                </a:lnTo>
                <a:lnTo>
                  <a:pt x="109081" y="0"/>
                </a:lnTo>
                <a:lnTo>
                  <a:pt x="110044" y="33750"/>
                </a:lnTo>
                <a:cubicBezTo>
                  <a:pt x="124069" y="138257"/>
                  <a:pt x="170981" y="230548"/>
                  <a:pt x="251717" y="309059"/>
                </a:cubicBezTo>
                <a:cubicBezTo>
                  <a:pt x="291808" y="348407"/>
                  <a:pt x="335611" y="384043"/>
                  <a:pt x="378670" y="419678"/>
                </a:cubicBezTo>
                <a:cubicBezTo>
                  <a:pt x="469245" y="494662"/>
                  <a:pt x="510078" y="591919"/>
                  <a:pt x="508593" y="708478"/>
                </a:cubicBezTo>
                <a:cubicBezTo>
                  <a:pt x="507109" y="819098"/>
                  <a:pt x="477412" y="925264"/>
                  <a:pt x="449942" y="1030687"/>
                </a:cubicBezTo>
                <a:cubicBezTo>
                  <a:pt x="446230" y="1045535"/>
                  <a:pt x="439549" y="1044792"/>
                  <a:pt x="426927" y="1041823"/>
                </a:cubicBezTo>
                <a:cubicBezTo>
                  <a:pt x="397973" y="1035140"/>
                  <a:pt x="368277" y="1028459"/>
                  <a:pt x="338580" y="1025489"/>
                </a:cubicBezTo>
                <a:cubicBezTo>
                  <a:pt x="242066" y="1015095"/>
                  <a:pt x="150749" y="1027717"/>
                  <a:pt x="70568" y="1088594"/>
                </a:cubicBezTo>
                <a:cubicBezTo>
                  <a:pt x="-15551" y="1154669"/>
                  <a:pt x="-24461" y="1273455"/>
                  <a:pt x="52750" y="1347697"/>
                </a:cubicBezTo>
                <a:cubicBezTo>
                  <a:pt x="88386" y="1382220"/>
                  <a:pt x="143325" y="1406163"/>
                  <a:pt x="200584" y="140486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989133-BE59-47D5-A5D3-3B6037056F73}"/>
              </a:ext>
            </a:extLst>
          </p:cNvPr>
          <p:cNvSpPr/>
          <p:nvPr userDrawn="1"/>
        </p:nvSpPr>
        <p:spPr>
          <a:xfrm rot="10800000">
            <a:off x="1371492" y="290672"/>
            <a:ext cx="10575133" cy="1562905"/>
          </a:xfrm>
          <a:custGeom>
            <a:avLst/>
            <a:gdLst>
              <a:gd name="connsiteX0" fmla="*/ 4960764 w 10575133"/>
              <a:gd name="connsiteY0" fmla="*/ 1063167 h 1562905"/>
              <a:gd name="connsiteX1" fmla="*/ 4807177 w 10575133"/>
              <a:gd name="connsiteY1" fmla="*/ 1126458 h 1562905"/>
              <a:gd name="connsiteX2" fmla="*/ 4725511 w 10575133"/>
              <a:gd name="connsiteY2" fmla="*/ 1291274 h 1562905"/>
              <a:gd name="connsiteX3" fmla="*/ 4776738 w 10575133"/>
              <a:gd name="connsiteY3" fmla="*/ 1416743 h 1562905"/>
              <a:gd name="connsiteX4" fmla="*/ 4842813 w 10575133"/>
              <a:gd name="connsiteY4" fmla="*/ 1424166 h 1562905"/>
              <a:gd name="connsiteX5" fmla="*/ 4889585 w 10575133"/>
              <a:gd name="connsiteY5" fmla="*/ 1424166 h 1562905"/>
              <a:gd name="connsiteX6" fmla="*/ 5107113 w 10575133"/>
              <a:gd name="connsiteY6" fmla="*/ 1367000 h 1562905"/>
              <a:gd name="connsiteX7" fmla="*/ 5122703 w 10575133"/>
              <a:gd name="connsiteY7" fmla="*/ 1105670 h 1562905"/>
              <a:gd name="connsiteX8" fmla="*/ 4960764 w 10575133"/>
              <a:gd name="connsiteY8" fmla="*/ 1063167 h 1562905"/>
              <a:gd name="connsiteX9" fmla="*/ 296263 w 10575133"/>
              <a:gd name="connsiteY9" fmla="*/ 1041080 h 1562905"/>
              <a:gd name="connsiteX10" fmla="*/ 87644 w 10575133"/>
              <a:gd name="connsiteY10" fmla="*/ 1098246 h 1562905"/>
              <a:gd name="connsiteX11" fmla="*/ 19342 w 10575133"/>
              <a:gd name="connsiteY11" fmla="*/ 1239305 h 1562905"/>
              <a:gd name="connsiteX12" fmla="*/ 205688 w 10575133"/>
              <a:gd name="connsiteY12" fmla="*/ 1383334 h 1562905"/>
              <a:gd name="connsiteX13" fmla="*/ 331899 w 10575133"/>
              <a:gd name="connsiteY13" fmla="*/ 1312061 h 1562905"/>
              <a:gd name="connsiteX14" fmla="*/ 434352 w 10575133"/>
              <a:gd name="connsiteY14" fmla="*/ 1080428 h 1562905"/>
              <a:gd name="connsiteX15" fmla="*/ 419503 w 10575133"/>
              <a:gd name="connsiteY15" fmla="*/ 1061868 h 1562905"/>
              <a:gd name="connsiteX16" fmla="*/ 296263 w 10575133"/>
              <a:gd name="connsiteY16" fmla="*/ 1041080 h 1562905"/>
              <a:gd name="connsiteX17" fmla="*/ 109081 w 10575133"/>
              <a:gd name="connsiteY17" fmla="*/ 0 h 1562905"/>
              <a:gd name="connsiteX18" fmla="*/ 125877 w 10575133"/>
              <a:gd name="connsiteY18" fmla="*/ 0 h 1562905"/>
              <a:gd name="connsiteX19" fmla="*/ 125601 w 10575133"/>
              <a:gd name="connsiteY19" fmla="*/ 12000 h 1562905"/>
              <a:gd name="connsiteX20" fmla="*/ 144068 w 10575133"/>
              <a:gd name="connsiteY20" fmla="*/ 99698 h 1562905"/>
              <a:gd name="connsiteX21" fmla="*/ 344519 w 10575133"/>
              <a:gd name="connsiteY21" fmla="*/ 363255 h 1562905"/>
              <a:gd name="connsiteX22" fmla="*/ 490033 w 10575133"/>
              <a:gd name="connsiteY22" fmla="*/ 526586 h 1562905"/>
              <a:gd name="connsiteX23" fmla="*/ 515275 w 10575133"/>
              <a:gd name="connsiteY23" fmla="*/ 823552 h 1562905"/>
              <a:gd name="connsiteX24" fmla="*/ 468503 w 10575133"/>
              <a:gd name="connsiteY24" fmla="*/ 1027717 h 1562905"/>
              <a:gd name="connsiteX25" fmla="*/ 479639 w 10575133"/>
              <a:gd name="connsiteY25" fmla="*/ 1059641 h 1562905"/>
              <a:gd name="connsiteX26" fmla="*/ 691970 w 10575133"/>
              <a:gd name="connsiteY26" fmla="*/ 1247471 h 1562905"/>
              <a:gd name="connsiteX27" fmla="*/ 985966 w 10575133"/>
              <a:gd name="connsiteY27" fmla="*/ 1434560 h 1562905"/>
              <a:gd name="connsiteX28" fmla="*/ 1724669 w 10575133"/>
              <a:gd name="connsiteY28" fmla="*/ 1456832 h 1562905"/>
              <a:gd name="connsiteX29" fmla="*/ 2288163 w 10575133"/>
              <a:gd name="connsiteY29" fmla="*/ 1414514 h 1562905"/>
              <a:gd name="connsiteX30" fmla="*/ 2872443 w 10575133"/>
              <a:gd name="connsiteY30" fmla="*/ 1371455 h 1562905"/>
              <a:gd name="connsiteX31" fmla="*/ 3676478 w 10575133"/>
              <a:gd name="connsiteY31" fmla="*/ 1346213 h 1562905"/>
              <a:gd name="connsiteX32" fmla="*/ 4303077 w 10575133"/>
              <a:gd name="connsiteY32" fmla="*/ 1398182 h 1562905"/>
              <a:gd name="connsiteX33" fmla="*/ 4751495 w 10575133"/>
              <a:gd name="connsiteY33" fmla="*/ 1427879 h 1562905"/>
              <a:gd name="connsiteX34" fmla="*/ 4735162 w 10575133"/>
              <a:gd name="connsiteY34" fmla="*/ 1397439 h 1562905"/>
              <a:gd name="connsiteX35" fmla="*/ 4744814 w 10575133"/>
              <a:gd name="connsiteY35" fmla="*/ 1167291 h 1562905"/>
              <a:gd name="connsiteX36" fmla="*/ 5150915 w 10575133"/>
              <a:gd name="connsiteY36" fmla="*/ 1101959 h 1562905"/>
              <a:gd name="connsiteX37" fmla="*/ 5139779 w 10575133"/>
              <a:gd name="connsiteY37" fmla="*/ 1367000 h 1562905"/>
              <a:gd name="connsiteX38" fmla="*/ 4963084 w 10575133"/>
              <a:gd name="connsiteY38" fmla="*/ 1435303 h 1562905"/>
              <a:gd name="connsiteX39" fmla="*/ 4810147 w 10575133"/>
              <a:gd name="connsiteY39" fmla="*/ 1447923 h 1562905"/>
              <a:gd name="connsiteX40" fmla="*/ 4954918 w 10575133"/>
              <a:gd name="connsiteY40" fmla="*/ 1516226 h 1562905"/>
              <a:gd name="connsiteX41" fmla="*/ 5425609 w 10575133"/>
              <a:gd name="connsiteY41" fmla="*/ 1510286 h 1562905"/>
              <a:gd name="connsiteX42" fmla="*/ 5893330 w 10575133"/>
              <a:gd name="connsiteY42" fmla="*/ 1361061 h 1562905"/>
              <a:gd name="connsiteX43" fmla="*/ 6337295 w 10575133"/>
              <a:gd name="connsiteY43" fmla="*/ 1271971 h 1562905"/>
              <a:gd name="connsiteX44" fmla="*/ 7120543 w 10575133"/>
              <a:gd name="connsiteY44" fmla="*/ 1270486 h 1562905"/>
              <a:gd name="connsiteX45" fmla="*/ 7740459 w 10575133"/>
              <a:gd name="connsiteY45" fmla="*/ 1296471 h 1562905"/>
              <a:gd name="connsiteX46" fmla="*/ 8154725 w 10575133"/>
              <a:gd name="connsiteY46" fmla="*/ 1338789 h 1562905"/>
              <a:gd name="connsiteX47" fmla="*/ 8445753 w 10575133"/>
              <a:gd name="connsiteY47" fmla="*/ 1395212 h 1562905"/>
              <a:gd name="connsiteX48" fmla="*/ 8884520 w 10575133"/>
              <a:gd name="connsiteY48" fmla="*/ 1405606 h 1562905"/>
              <a:gd name="connsiteX49" fmla="*/ 9393075 w 10575133"/>
              <a:gd name="connsiteY49" fmla="*/ 1372197 h 1562905"/>
              <a:gd name="connsiteX50" fmla="*/ 10023385 w 10575133"/>
              <a:gd name="connsiteY50" fmla="*/ 1322456 h 1562905"/>
              <a:gd name="connsiteX51" fmla="*/ 10569624 w 10575133"/>
              <a:gd name="connsiteY51" fmla="*/ 1350406 h 1562905"/>
              <a:gd name="connsiteX52" fmla="*/ 10575133 w 10575133"/>
              <a:gd name="connsiteY52" fmla="*/ 1373420 h 1562905"/>
              <a:gd name="connsiteX53" fmla="*/ 9935779 w 10575133"/>
              <a:gd name="connsiteY53" fmla="*/ 1351409 h 1562905"/>
              <a:gd name="connsiteX54" fmla="*/ 9439104 w 10575133"/>
              <a:gd name="connsiteY54" fmla="*/ 1390758 h 1562905"/>
              <a:gd name="connsiteX55" fmla="*/ 8973610 w 10575133"/>
              <a:gd name="connsiteY55" fmla="*/ 1422681 h 1562905"/>
              <a:gd name="connsiteX56" fmla="*/ 8418283 w 10575133"/>
              <a:gd name="connsiteY56" fmla="*/ 1413030 h 1562905"/>
              <a:gd name="connsiteX57" fmla="*/ 8175514 w 10575133"/>
              <a:gd name="connsiteY57" fmla="*/ 1364774 h 1562905"/>
              <a:gd name="connsiteX58" fmla="*/ 7782033 w 10575133"/>
              <a:gd name="connsiteY58" fmla="*/ 1321713 h 1562905"/>
              <a:gd name="connsiteX59" fmla="*/ 7039619 w 10575133"/>
              <a:gd name="connsiteY59" fmla="*/ 1289047 h 1562905"/>
              <a:gd name="connsiteX60" fmla="*/ 6366991 w 10575133"/>
              <a:gd name="connsiteY60" fmla="*/ 1291274 h 1562905"/>
              <a:gd name="connsiteX61" fmla="*/ 5754499 w 10575133"/>
              <a:gd name="connsiteY61" fmla="*/ 1432333 h 1562905"/>
              <a:gd name="connsiteX62" fmla="*/ 5395912 w 10575133"/>
              <a:gd name="connsiteY62" fmla="*/ 1539983 h 1562905"/>
              <a:gd name="connsiteX63" fmla="*/ 4931160 w 10575133"/>
              <a:gd name="connsiteY63" fmla="*/ 1531817 h 1562905"/>
              <a:gd name="connsiteX64" fmla="*/ 4792329 w 10575133"/>
              <a:gd name="connsiteY64" fmla="*/ 1461287 h 1562905"/>
              <a:gd name="connsiteX65" fmla="*/ 4764117 w 10575133"/>
              <a:gd name="connsiteY65" fmla="*/ 1449408 h 1562905"/>
              <a:gd name="connsiteX66" fmla="*/ 4181321 w 10575133"/>
              <a:gd name="connsiteY66" fmla="*/ 1404121 h 1562905"/>
              <a:gd name="connsiteX67" fmla="*/ 3366892 w 10575133"/>
              <a:gd name="connsiteY67" fmla="*/ 1372197 h 1562905"/>
              <a:gd name="connsiteX68" fmla="*/ 2642294 w 10575133"/>
              <a:gd name="connsiteY68" fmla="*/ 1408576 h 1562905"/>
              <a:gd name="connsiteX69" fmla="*/ 2047620 w 10575133"/>
              <a:gd name="connsiteY69" fmla="*/ 1458317 h 1562905"/>
              <a:gd name="connsiteX70" fmla="*/ 1191616 w 10575133"/>
              <a:gd name="connsiteY70" fmla="*/ 1476878 h 1562905"/>
              <a:gd name="connsiteX71" fmla="*/ 897618 w 10575133"/>
              <a:gd name="connsiteY71" fmla="*/ 1437529 h 1562905"/>
              <a:gd name="connsiteX72" fmla="*/ 688257 w 10575133"/>
              <a:gd name="connsiteY72" fmla="*/ 1277911 h 1562905"/>
              <a:gd name="connsiteX73" fmla="*/ 480381 w 10575133"/>
              <a:gd name="connsiteY73" fmla="*/ 1081171 h 1562905"/>
              <a:gd name="connsiteX74" fmla="*/ 453655 w 10575133"/>
              <a:gd name="connsiteY74" fmla="*/ 1094534 h 1562905"/>
              <a:gd name="connsiteX75" fmla="*/ 362337 w 10575133"/>
              <a:gd name="connsiteY75" fmla="*/ 1310576 h 1562905"/>
              <a:gd name="connsiteX76" fmla="*/ 52750 w 10575133"/>
              <a:gd name="connsiteY76" fmla="*/ 1347697 h 1562905"/>
              <a:gd name="connsiteX77" fmla="*/ 70568 w 10575133"/>
              <a:gd name="connsiteY77" fmla="*/ 1088594 h 1562905"/>
              <a:gd name="connsiteX78" fmla="*/ 338580 w 10575133"/>
              <a:gd name="connsiteY78" fmla="*/ 1025489 h 1562905"/>
              <a:gd name="connsiteX79" fmla="*/ 426927 w 10575133"/>
              <a:gd name="connsiteY79" fmla="*/ 1041823 h 1562905"/>
              <a:gd name="connsiteX80" fmla="*/ 449942 w 10575133"/>
              <a:gd name="connsiteY80" fmla="*/ 1030687 h 1562905"/>
              <a:gd name="connsiteX81" fmla="*/ 508593 w 10575133"/>
              <a:gd name="connsiteY81" fmla="*/ 708478 h 1562905"/>
              <a:gd name="connsiteX82" fmla="*/ 378670 w 10575133"/>
              <a:gd name="connsiteY82" fmla="*/ 419678 h 1562905"/>
              <a:gd name="connsiteX83" fmla="*/ 251717 w 10575133"/>
              <a:gd name="connsiteY83" fmla="*/ 309059 h 1562905"/>
              <a:gd name="connsiteX84" fmla="*/ 110044 w 10575133"/>
              <a:gd name="connsiteY84" fmla="*/ 33750 h 1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575133" h="1562905">
                <a:moveTo>
                  <a:pt x="4960764" y="1063167"/>
                </a:moveTo>
                <a:cubicBezTo>
                  <a:pt x="4904248" y="1066694"/>
                  <a:pt x="4849123" y="1087852"/>
                  <a:pt x="4807177" y="1126458"/>
                </a:cubicBezTo>
                <a:cubicBezTo>
                  <a:pt x="4758920" y="1171002"/>
                  <a:pt x="4726996" y="1224456"/>
                  <a:pt x="4725511" y="1291274"/>
                </a:cubicBezTo>
                <a:cubicBezTo>
                  <a:pt x="4724769" y="1339531"/>
                  <a:pt x="4742587" y="1382591"/>
                  <a:pt x="4776738" y="1416743"/>
                </a:cubicBezTo>
                <a:cubicBezTo>
                  <a:pt x="4797526" y="1437529"/>
                  <a:pt x="4824995" y="1420454"/>
                  <a:pt x="4842813" y="1424166"/>
                </a:cubicBezTo>
                <a:cubicBezTo>
                  <a:pt x="4862116" y="1424166"/>
                  <a:pt x="4876221" y="1425651"/>
                  <a:pt x="4889585" y="1424166"/>
                </a:cubicBezTo>
                <a:cubicBezTo>
                  <a:pt x="4965311" y="1416743"/>
                  <a:pt x="5040295" y="1407833"/>
                  <a:pt x="5107113" y="1367000"/>
                </a:cubicBezTo>
                <a:cubicBezTo>
                  <a:pt x="5195460" y="1312061"/>
                  <a:pt x="5229611" y="1177684"/>
                  <a:pt x="5122703" y="1105670"/>
                </a:cubicBezTo>
                <a:cubicBezTo>
                  <a:pt x="5075189" y="1073746"/>
                  <a:pt x="5017281" y="1059641"/>
                  <a:pt x="4960764" y="1063167"/>
                </a:cubicBezTo>
                <a:close/>
                <a:moveTo>
                  <a:pt x="296263" y="1041080"/>
                </a:move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lose/>
                <a:moveTo>
                  <a:pt x="109081" y="0"/>
                </a:move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cubicBezTo>
                  <a:pt x="1912500" y="1447923"/>
                  <a:pt x="2100332" y="1431591"/>
                  <a:pt x="2288163" y="1414514"/>
                </a:cubicBezTo>
                <a:cubicBezTo>
                  <a:pt x="2482676" y="1396697"/>
                  <a:pt x="2677187" y="1381106"/>
                  <a:pt x="2872443" y="1371455"/>
                </a:cubicBezTo>
                <a:cubicBezTo>
                  <a:pt x="3140455" y="1358834"/>
                  <a:pt x="3408467" y="1343243"/>
                  <a:pt x="3676478" y="1346213"/>
                </a:cubicBezTo>
                <a:cubicBezTo>
                  <a:pt x="3886582" y="1348440"/>
                  <a:pt x="4095201" y="1369227"/>
                  <a:pt x="4303077" y="1398182"/>
                </a:cubicBezTo>
                <a:cubicBezTo>
                  <a:pt x="4450818" y="1418969"/>
                  <a:pt x="4600043" y="1433818"/>
                  <a:pt x="4751495" y="1427879"/>
                </a:cubicBezTo>
                <a:cubicBezTo>
                  <a:pt x="4751495" y="1413773"/>
                  <a:pt x="4740359" y="1407091"/>
                  <a:pt x="4735162" y="1397439"/>
                </a:cubicBezTo>
                <a:cubicBezTo>
                  <a:pt x="4689875" y="1318743"/>
                  <a:pt x="4695814" y="1241532"/>
                  <a:pt x="4744814" y="1167291"/>
                </a:cubicBezTo>
                <a:cubicBezTo>
                  <a:pt x="4848010" y="1010641"/>
                  <a:pt x="5035098" y="1009899"/>
                  <a:pt x="5150915" y="1101959"/>
                </a:cubicBezTo>
                <a:cubicBezTo>
                  <a:pt x="5236292" y="1169517"/>
                  <a:pt x="5228869" y="1293501"/>
                  <a:pt x="5139779" y="1367000"/>
                </a:cubicBezTo>
                <a:cubicBezTo>
                  <a:pt x="5088552" y="1409318"/>
                  <a:pt x="5026932" y="1425651"/>
                  <a:pt x="4963084" y="1435303"/>
                </a:cubicBezTo>
                <a:cubicBezTo>
                  <a:pt x="4914827" y="1442727"/>
                  <a:pt x="4865828" y="1446439"/>
                  <a:pt x="4810147" y="1447923"/>
                </a:cubicBezTo>
                <a:cubicBezTo>
                  <a:pt x="4856177" y="1485787"/>
                  <a:pt x="4904434" y="1504348"/>
                  <a:pt x="4954918" y="1516226"/>
                </a:cubicBezTo>
                <a:cubicBezTo>
                  <a:pt x="5112310" y="1554089"/>
                  <a:pt x="5268959" y="1544437"/>
                  <a:pt x="5425609" y="1510286"/>
                </a:cubicBezTo>
                <a:cubicBezTo>
                  <a:pt x="5585971" y="1474650"/>
                  <a:pt x="5738166" y="1411545"/>
                  <a:pt x="5893330" y="1361061"/>
                </a:cubicBezTo>
                <a:cubicBezTo>
                  <a:pt x="6038101" y="1313546"/>
                  <a:pt x="6185842" y="1286077"/>
                  <a:pt x="6337295" y="1271971"/>
                </a:cubicBezTo>
                <a:cubicBezTo>
                  <a:pt x="6598624" y="1247471"/>
                  <a:pt x="6859213" y="1258607"/>
                  <a:pt x="7120543" y="1270486"/>
                </a:cubicBezTo>
                <a:lnTo>
                  <a:pt x="7740459" y="1296471"/>
                </a:lnTo>
                <a:cubicBezTo>
                  <a:pt x="7879289" y="1303153"/>
                  <a:pt x="8017379" y="1318001"/>
                  <a:pt x="8154725" y="1338789"/>
                </a:cubicBezTo>
                <a:cubicBezTo>
                  <a:pt x="8252725" y="1352894"/>
                  <a:pt x="8347753" y="1380364"/>
                  <a:pt x="8445753" y="1395212"/>
                </a:cubicBezTo>
                <a:cubicBezTo>
                  <a:pt x="8591266" y="1416743"/>
                  <a:pt x="8737522" y="1415258"/>
                  <a:pt x="8884520" y="1405606"/>
                </a:cubicBezTo>
                <a:lnTo>
                  <a:pt x="9393075" y="1372197"/>
                </a:lnTo>
                <a:cubicBezTo>
                  <a:pt x="9602435" y="1357349"/>
                  <a:pt x="9827294" y="1326087"/>
                  <a:pt x="10023385" y="1322456"/>
                </a:cubicBezTo>
                <a:cubicBezTo>
                  <a:pt x="10219477" y="1318824"/>
                  <a:pt x="10375609" y="1313019"/>
                  <a:pt x="10569624" y="1350406"/>
                </a:cubicBezTo>
                <a:cubicBezTo>
                  <a:pt x="10569624" y="1357829"/>
                  <a:pt x="10575133" y="1365996"/>
                  <a:pt x="10575133" y="1373420"/>
                </a:cubicBezTo>
                <a:cubicBezTo>
                  <a:pt x="10357424" y="1324770"/>
                  <a:pt x="10125117" y="1348520"/>
                  <a:pt x="9935779" y="1351409"/>
                </a:cubicBezTo>
                <a:cubicBezTo>
                  <a:pt x="9746441" y="1354299"/>
                  <a:pt x="9604662" y="1377642"/>
                  <a:pt x="9439104" y="1390758"/>
                </a:cubicBezTo>
                <a:lnTo>
                  <a:pt x="8973610" y="1422681"/>
                </a:lnTo>
                <a:cubicBezTo>
                  <a:pt x="8788006" y="1434560"/>
                  <a:pt x="8602402" y="1444954"/>
                  <a:pt x="8418283" y="1413030"/>
                </a:cubicBezTo>
                <a:cubicBezTo>
                  <a:pt x="8336618" y="1399666"/>
                  <a:pt x="8257179" y="1378137"/>
                  <a:pt x="8175514" y="1364774"/>
                </a:cubicBezTo>
                <a:cubicBezTo>
                  <a:pt x="8044849" y="1343243"/>
                  <a:pt x="7914184" y="1328395"/>
                  <a:pt x="7782033" y="1321713"/>
                </a:cubicBezTo>
                <a:lnTo>
                  <a:pt x="7039619" y="1289047"/>
                </a:lnTo>
                <a:cubicBezTo>
                  <a:pt x="6815409" y="1280137"/>
                  <a:pt x="6591201" y="1274199"/>
                  <a:pt x="6366991" y="1291274"/>
                </a:cubicBezTo>
                <a:cubicBezTo>
                  <a:pt x="6155403" y="1307607"/>
                  <a:pt x="5952723" y="1358834"/>
                  <a:pt x="5754499" y="1432333"/>
                </a:cubicBezTo>
                <a:cubicBezTo>
                  <a:pt x="5637196" y="1476135"/>
                  <a:pt x="5519153" y="1516968"/>
                  <a:pt x="5395912" y="1539983"/>
                </a:cubicBezTo>
                <a:cubicBezTo>
                  <a:pt x="5240747" y="1568195"/>
                  <a:pt x="5085582" y="1575619"/>
                  <a:pt x="4931160" y="1531817"/>
                </a:cubicBezTo>
                <a:cubicBezTo>
                  <a:pt x="4880676" y="1516968"/>
                  <a:pt x="4833162" y="1494696"/>
                  <a:pt x="4792329" y="1461287"/>
                </a:cubicBezTo>
                <a:cubicBezTo>
                  <a:pt x="4784162" y="1454605"/>
                  <a:pt x="4775995" y="1448666"/>
                  <a:pt x="4764117" y="1449408"/>
                </a:cubicBezTo>
                <a:cubicBezTo>
                  <a:pt x="4568119" y="1457575"/>
                  <a:pt x="4375091" y="1429363"/>
                  <a:pt x="4181321" y="1404121"/>
                </a:cubicBezTo>
                <a:cubicBezTo>
                  <a:pt x="3911081" y="1368485"/>
                  <a:pt x="3639358" y="1361061"/>
                  <a:pt x="3366892" y="1372197"/>
                </a:cubicBezTo>
                <a:cubicBezTo>
                  <a:pt x="3125606" y="1381849"/>
                  <a:pt x="2883580" y="1390758"/>
                  <a:pt x="2642294" y="1408576"/>
                </a:cubicBezTo>
                <a:lnTo>
                  <a:pt x="2047620" y="1458317"/>
                </a:lnTo>
                <a:cubicBezTo>
                  <a:pt x="1762533" y="1481332"/>
                  <a:pt x="1477445" y="149543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43F2DC-3C3F-43C7-AAF4-6E590E322B40}"/>
              </a:ext>
            </a:extLst>
          </p:cNvPr>
          <p:cNvSpPr/>
          <p:nvPr userDrawn="1"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78872-7290-4B75-9C45-9A78F9CF4BF9}"/>
              </a:ext>
            </a:extLst>
          </p:cNvPr>
          <p:cNvGrpSpPr/>
          <p:nvPr userDrawn="1"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F1CB56-9B6F-4200-B4C4-12F479AAE24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FE793-D4E3-4B35-AC90-6F19E6D778FE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450A4C-8DB2-47C2-B495-867D6429506E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F6CC2D-FB0F-44F8-B990-27B2CFE2C01F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C24BE4-A2B7-404C-B036-3F17EA4C9D48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9EB30B-2D9A-47A8-9A98-A075744930CE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54B58-3925-42E3-B04C-D46DD8E3DE76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AEF941-28C7-48B5-B92A-0EE717D0AAB1}"/>
              </a:ext>
            </a:extLst>
          </p:cNvPr>
          <p:cNvSpPr/>
          <p:nvPr userDrawn="1"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7268B2-ADB1-4901-834F-3D4CA43E2EB1}"/>
              </a:ext>
            </a:extLst>
          </p:cNvPr>
          <p:cNvSpPr/>
          <p:nvPr userDrawn="1"/>
        </p:nvSpPr>
        <p:spPr>
          <a:xfrm rot="16200000">
            <a:off x="10203794" y="3334297"/>
            <a:ext cx="3200653" cy="139596"/>
          </a:xfrm>
          <a:custGeom>
            <a:avLst/>
            <a:gdLst>
              <a:gd name="connsiteX0" fmla="*/ 3200653 w 3200653"/>
              <a:gd name="connsiteY0" fmla="*/ 78173 h 139596"/>
              <a:gd name="connsiteX1" fmla="*/ 3200653 w 3200653"/>
              <a:gd name="connsiteY1" fmla="*/ 98497 h 139596"/>
              <a:gd name="connsiteX2" fmla="*/ 3127329 w 3200653"/>
              <a:gd name="connsiteY2" fmla="*/ 93449 h 139596"/>
              <a:gd name="connsiteX3" fmla="*/ 2836766 w 3200653"/>
              <a:gd name="connsiteY3" fmla="*/ 58277 h 139596"/>
              <a:gd name="connsiteX4" fmla="*/ 2022337 w 3200653"/>
              <a:gd name="connsiteY4" fmla="*/ 26353 h 139596"/>
              <a:gd name="connsiteX5" fmla="*/ 1297739 w 3200653"/>
              <a:gd name="connsiteY5" fmla="*/ 62733 h 139596"/>
              <a:gd name="connsiteX6" fmla="*/ 703065 w 3200653"/>
              <a:gd name="connsiteY6" fmla="*/ 112473 h 139596"/>
              <a:gd name="connsiteX7" fmla="*/ 61306 w 3200653"/>
              <a:gd name="connsiteY7" fmla="*/ 139201 h 139596"/>
              <a:gd name="connsiteX8" fmla="*/ 0 w 3200653"/>
              <a:gd name="connsiteY8" fmla="*/ 136865 h 139596"/>
              <a:gd name="connsiteX9" fmla="*/ 0 w 3200653"/>
              <a:gd name="connsiteY9" fmla="*/ 116626 h 139596"/>
              <a:gd name="connsiteX10" fmla="*/ 10206 w 3200653"/>
              <a:gd name="connsiteY10" fmla="*/ 117115 h 139596"/>
              <a:gd name="connsiteX11" fmla="*/ 380114 w 3200653"/>
              <a:gd name="connsiteY11" fmla="*/ 110989 h 139596"/>
              <a:gd name="connsiteX12" fmla="*/ 943608 w 3200653"/>
              <a:gd name="connsiteY12" fmla="*/ 68671 h 139596"/>
              <a:gd name="connsiteX13" fmla="*/ 1527888 w 3200653"/>
              <a:gd name="connsiteY13" fmla="*/ 25611 h 139596"/>
              <a:gd name="connsiteX14" fmla="*/ 2331923 w 3200653"/>
              <a:gd name="connsiteY14" fmla="*/ 369 h 139596"/>
              <a:gd name="connsiteX15" fmla="*/ 2958522 w 3200653"/>
              <a:gd name="connsiteY15" fmla="*/ 52339 h 139596"/>
              <a:gd name="connsiteX16" fmla="*/ 3181339 w 3200653"/>
              <a:gd name="connsiteY16" fmla="*/ 77209 h 1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0653" h="139596">
                <a:moveTo>
                  <a:pt x="3200653" y="78173"/>
                </a:moveTo>
                <a:lnTo>
                  <a:pt x="3200653" y="98497"/>
                </a:lnTo>
                <a:lnTo>
                  <a:pt x="3127329" y="93449"/>
                </a:lnTo>
                <a:cubicBezTo>
                  <a:pt x="3030351" y="84263"/>
                  <a:pt x="2933651" y="70899"/>
                  <a:pt x="2836766" y="58277"/>
                </a:cubicBezTo>
                <a:cubicBezTo>
                  <a:pt x="2566526" y="22641"/>
                  <a:pt x="2294803" y="15217"/>
                  <a:pt x="2022337" y="26353"/>
                </a:cubicBezTo>
                <a:cubicBezTo>
                  <a:pt x="1781051" y="36005"/>
                  <a:pt x="1539025" y="44915"/>
                  <a:pt x="1297739" y="62733"/>
                </a:cubicBezTo>
                <a:lnTo>
                  <a:pt x="703065" y="112473"/>
                </a:lnTo>
                <a:cubicBezTo>
                  <a:pt x="489250" y="129735"/>
                  <a:pt x="275434" y="141985"/>
                  <a:pt x="61306" y="139201"/>
                </a:cubicBezTo>
                <a:lnTo>
                  <a:pt x="0" y="136865"/>
                </a:lnTo>
                <a:lnTo>
                  <a:pt x="0" y="116626"/>
                </a:lnTo>
                <a:lnTo>
                  <a:pt x="10206" y="117115"/>
                </a:lnTo>
                <a:cubicBezTo>
                  <a:pt x="133447" y="119899"/>
                  <a:pt x="256873" y="116929"/>
                  <a:pt x="380114" y="110989"/>
                </a:cubicBezTo>
                <a:cubicBezTo>
                  <a:pt x="567945" y="102079"/>
                  <a:pt x="755777" y="85747"/>
                  <a:pt x="943608" y="68671"/>
                </a:cubicBezTo>
                <a:cubicBezTo>
                  <a:pt x="1138121" y="50853"/>
                  <a:pt x="1332632" y="35263"/>
                  <a:pt x="1527888" y="25611"/>
                </a:cubicBezTo>
                <a:cubicBezTo>
                  <a:pt x="1795900" y="12991"/>
                  <a:pt x="2063912" y="-2601"/>
                  <a:pt x="2331923" y="369"/>
                </a:cubicBezTo>
                <a:cubicBezTo>
                  <a:pt x="2542027" y="2597"/>
                  <a:pt x="2750646" y="23383"/>
                  <a:pt x="2958522" y="52339"/>
                </a:cubicBezTo>
                <a:cubicBezTo>
                  <a:pt x="3032393" y="62731"/>
                  <a:pt x="3106634" y="71641"/>
                  <a:pt x="3181339" y="77209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D232F1-6876-4739-8D8E-3A943B5ED93F}"/>
              </a:ext>
            </a:extLst>
          </p:cNvPr>
          <p:cNvSpPr/>
          <p:nvPr userDrawn="1"/>
        </p:nvSpPr>
        <p:spPr>
          <a:xfrm flipH="1">
            <a:off x="10092610" y="4973601"/>
            <a:ext cx="1885819" cy="1485438"/>
          </a:xfrm>
          <a:custGeom>
            <a:avLst/>
            <a:gdLst>
              <a:gd name="connsiteX0" fmla="*/ 205688 w 1854014"/>
              <a:gd name="connsiteY0" fmla="*/ 1383334 h 1485438"/>
              <a:gd name="connsiteX1" fmla="*/ 331899 w 1854014"/>
              <a:gd name="connsiteY1" fmla="*/ 1312061 h 1485438"/>
              <a:gd name="connsiteX2" fmla="*/ 434352 w 1854014"/>
              <a:gd name="connsiteY2" fmla="*/ 1080428 h 1485438"/>
              <a:gd name="connsiteX3" fmla="*/ 419503 w 1854014"/>
              <a:gd name="connsiteY3" fmla="*/ 1061868 h 1485438"/>
              <a:gd name="connsiteX4" fmla="*/ 296263 w 1854014"/>
              <a:gd name="connsiteY4" fmla="*/ 1041080 h 1485438"/>
              <a:gd name="connsiteX5" fmla="*/ 87644 w 1854014"/>
              <a:gd name="connsiteY5" fmla="*/ 1098246 h 1485438"/>
              <a:gd name="connsiteX6" fmla="*/ 19342 w 1854014"/>
              <a:gd name="connsiteY6" fmla="*/ 1239305 h 1485438"/>
              <a:gd name="connsiteX7" fmla="*/ 205688 w 1854014"/>
              <a:gd name="connsiteY7" fmla="*/ 1383334 h 1485438"/>
              <a:gd name="connsiteX8" fmla="*/ 1405860 w 1854014"/>
              <a:gd name="connsiteY8" fmla="*/ 1485044 h 1485438"/>
              <a:gd name="connsiteX9" fmla="*/ 1191616 w 1854014"/>
              <a:gd name="connsiteY9" fmla="*/ 1476878 h 1485438"/>
              <a:gd name="connsiteX10" fmla="*/ 897618 w 1854014"/>
              <a:gd name="connsiteY10" fmla="*/ 1437529 h 1485438"/>
              <a:gd name="connsiteX11" fmla="*/ 688257 w 1854014"/>
              <a:gd name="connsiteY11" fmla="*/ 1277911 h 1485438"/>
              <a:gd name="connsiteX12" fmla="*/ 480381 w 1854014"/>
              <a:gd name="connsiteY12" fmla="*/ 1081171 h 1485438"/>
              <a:gd name="connsiteX13" fmla="*/ 453655 w 1854014"/>
              <a:gd name="connsiteY13" fmla="*/ 1094534 h 1485438"/>
              <a:gd name="connsiteX14" fmla="*/ 362337 w 1854014"/>
              <a:gd name="connsiteY14" fmla="*/ 1310576 h 1485438"/>
              <a:gd name="connsiteX15" fmla="*/ 52750 w 1854014"/>
              <a:gd name="connsiteY15" fmla="*/ 1347697 h 1485438"/>
              <a:gd name="connsiteX16" fmla="*/ 70568 w 1854014"/>
              <a:gd name="connsiteY16" fmla="*/ 1088594 h 1485438"/>
              <a:gd name="connsiteX17" fmla="*/ 338580 w 1854014"/>
              <a:gd name="connsiteY17" fmla="*/ 1025489 h 1485438"/>
              <a:gd name="connsiteX18" fmla="*/ 426927 w 1854014"/>
              <a:gd name="connsiteY18" fmla="*/ 1041823 h 1485438"/>
              <a:gd name="connsiteX19" fmla="*/ 449942 w 1854014"/>
              <a:gd name="connsiteY19" fmla="*/ 1030687 h 1485438"/>
              <a:gd name="connsiteX20" fmla="*/ 508593 w 1854014"/>
              <a:gd name="connsiteY20" fmla="*/ 708478 h 1485438"/>
              <a:gd name="connsiteX21" fmla="*/ 378670 w 1854014"/>
              <a:gd name="connsiteY21" fmla="*/ 419678 h 1485438"/>
              <a:gd name="connsiteX22" fmla="*/ 251717 w 1854014"/>
              <a:gd name="connsiteY22" fmla="*/ 309059 h 1485438"/>
              <a:gd name="connsiteX23" fmla="*/ 110044 w 1854014"/>
              <a:gd name="connsiteY23" fmla="*/ 33750 h 1485438"/>
              <a:gd name="connsiteX24" fmla="*/ 109081 w 1854014"/>
              <a:gd name="connsiteY24" fmla="*/ 0 h 1485438"/>
              <a:gd name="connsiteX25" fmla="*/ 125877 w 1854014"/>
              <a:gd name="connsiteY25" fmla="*/ 0 h 1485438"/>
              <a:gd name="connsiteX26" fmla="*/ 125601 w 1854014"/>
              <a:gd name="connsiteY26" fmla="*/ 12000 h 1485438"/>
              <a:gd name="connsiteX27" fmla="*/ 144068 w 1854014"/>
              <a:gd name="connsiteY27" fmla="*/ 99698 h 1485438"/>
              <a:gd name="connsiteX28" fmla="*/ 344519 w 1854014"/>
              <a:gd name="connsiteY28" fmla="*/ 363255 h 1485438"/>
              <a:gd name="connsiteX29" fmla="*/ 490033 w 1854014"/>
              <a:gd name="connsiteY29" fmla="*/ 526586 h 1485438"/>
              <a:gd name="connsiteX30" fmla="*/ 515275 w 1854014"/>
              <a:gd name="connsiteY30" fmla="*/ 823552 h 1485438"/>
              <a:gd name="connsiteX31" fmla="*/ 468503 w 1854014"/>
              <a:gd name="connsiteY31" fmla="*/ 1027717 h 1485438"/>
              <a:gd name="connsiteX32" fmla="*/ 479639 w 1854014"/>
              <a:gd name="connsiteY32" fmla="*/ 1059641 h 1485438"/>
              <a:gd name="connsiteX33" fmla="*/ 691970 w 1854014"/>
              <a:gd name="connsiteY33" fmla="*/ 1247471 h 1485438"/>
              <a:gd name="connsiteX34" fmla="*/ 985966 w 1854014"/>
              <a:gd name="connsiteY34" fmla="*/ 1434560 h 1485438"/>
              <a:gd name="connsiteX35" fmla="*/ 1724669 w 1854014"/>
              <a:gd name="connsiteY35" fmla="*/ 1456832 h 1485438"/>
              <a:gd name="connsiteX36" fmla="*/ 1854014 w 1854014"/>
              <a:gd name="connsiteY36" fmla="*/ 1448524 h 1485438"/>
              <a:gd name="connsiteX37" fmla="*/ 1854014 w 1854014"/>
              <a:gd name="connsiteY37" fmla="*/ 1472097 h 1485438"/>
              <a:gd name="connsiteX38" fmla="*/ 1833793 w 1854014"/>
              <a:gd name="connsiteY38" fmla="*/ 1473537 h 1485438"/>
              <a:gd name="connsiteX39" fmla="*/ 1405860 w 1854014"/>
              <a:gd name="connsiteY39" fmla="*/ 1485044 h 14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4014" h="1485438">
                <a:moveTo>
                  <a:pt x="205688" y="1383334"/>
                </a:move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lose/>
                <a:moveTo>
                  <a:pt x="1405860" y="1485044"/>
                </a:moveTo>
                <a:cubicBezTo>
                  <a:pt x="1334484" y="1484116"/>
                  <a:pt x="1263073" y="148151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lnTo>
                  <a:pt x="109081" y="0"/>
                </a:ln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lnTo>
                  <a:pt x="1854014" y="1448524"/>
                </a:lnTo>
                <a:lnTo>
                  <a:pt x="1854014" y="1472097"/>
                </a:lnTo>
                <a:lnTo>
                  <a:pt x="1833793" y="1473537"/>
                </a:lnTo>
                <a:cubicBezTo>
                  <a:pt x="1691226" y="1482074"/>
                  <a:pt x="1548613" y="1486900"/>
                  <a:pt x="1405860" y="148504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556">
                <a:solidFill>
                  <a:schemeClr val="tx1">
                    <a:tint val="75000"/>
                  </a:schemeClr>
                </a:solidFill>
              </a:defRPr>
            </a:lvl1pPr>
            <a:lvl2pPr marL="584347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2pPr>
            <a:lvl3pPr marL="1168695" indent="0">
              <a:buNone/>
              <a:defRPr sz="2045">
                <a:solidFill>
                  <a:schemeClr val="tx1">
                    <a:tint val="75000"/>
                  </a:schemeClr>
                </a:solidFill>
              </a:defRPr>
            </a:lvl3pPr>
            <a:lvl4pPr marL="1753042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4pPr>
            <a:lvl5pPr marL="2337389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5pPr>
            <a:lvl6pPr marL="2921737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6pPr>
            <a:lvl7pPr marL="3506084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7pPr>
            <a:lvl8pPr marL="4090431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8pPr>
            <a:lvl9pPr marL="4674779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5869"/>
            <a:ext cx="12192000" cy="42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60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609600" y="548633"/>
            <a:ext cx="10972800" cy="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24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29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FBCB-1085-495F-A408-2C382C6AEB05}"/>
              </a:ext>
            </a:extLst>
          </p:cNvPr>
          <p:cNvGrpSpPr/>
          <p:nvPr userDrawn="1"/>
        </p:nvGrpSpPr>
        <p:grpSpPr>
          <a:xfrm>
            <a:off x="687012" y="1501932"/>
            <a:ext cx="1841144" cy="2597566"/>
            <a:chOff x="1331239" y="1940012"/>
            <a:chExt cx="1683944" cy="23757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42A8D6-FAFB-4268-999A-2AE77CAB6F3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solidFill>
              <a:schemeClr val="accent1"/>
            </a:solidFill>
          </p:grpSpPr>
          <p:sp>
            <p:nvSpPr>
              <p:cNvPr id="7" name="Oval 1">
                <a:extLst>
                  <a:ext uri="{FF2B5EF4-FFF2-40B4-BE49-F238E27FC236}">
                    <a16:creationId xmlns:a16="http://schemas.microsoft.com/office/drawing/2014/main" id="{DCF4D36E-837A-4D60-8188-D836E845FBFD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9D4B12B-8475-45D1-990D-C3A1710FED22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97345BFB-1C7E-41BA-BCD0-791BDE5D0582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8B7774E-80DE-485D-BBC1-BB9AA5E95C56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D7A1E6-514E-4E92-AC14-A4C591DC3A5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D75281-F1D4-43BE-8B62-4CF3B52B25D6}"/>
              </a:ext>
            </a:extLst>
          </p:cNvPr>
          <p:cNvGrpSpPr/>
          <p:nvPr userDrawn="1"/>
        </p:nvGrpSpPr>
        <p:grpSpPr>
          <a:xfrm>
            <a:off x="4272131" y="3877575"/>
            <a:ext cx="1841144" cy="2597566"/>
            <a:chOff x="1331239" y="1940012"/>
            <a:chExt cx="1683944" cy="2375784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0C54DA-CAE2-4DE4-95AF-C3A715A4681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88BE919B-B41C-42B9-ABCA-5D3752901423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7AF2BB7A-A919-47C9-A1FA-58FB947018AE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7887194E-E2A3-4E28-9A59-4E93700786EC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E94E177F-4262-4FBC-9717-2B02CEC45EA5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303F4E-AE07-4C79-AB01-F41261800B7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693CA7-8D62-424D-B6E8-6F4A49088DBF}"/>
              </a:ext>
            </a:extLst>
          </p:cNvPr>
          <p:cNvGrpSpPr/>
          <p:nvPr userDrawn="1"/>
        </p:nvGrpSpPr>
        <p:grpSpPr>
          <a:xfrm>
            <a:off x="7857250" y="1639855"/>
            <a:ext cx="1841144" cy="2597566"/>
            <a:chOff x="1331239" y="1940012"/>
            <a:chExt cx="1683944" cy="2375784"/>
          </a:xfrm>
          <a:solidFill>
            <a:schemeClr val="accent5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B0FB2EB-330C-4134-B2D8-667B57B91D92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367F1B00-A2EB-4E57-BFB8-DE8B8AEF9B56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63EC59DC-8A92-4426-850F-BB134663D486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id="{66EFA506-A067-4579-905C-0FB4EBF56169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D5EB299D-6ED2-4B66-8D97-646B04332F32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DE7BBD-1F90-46D8-B8FA-E4FCE7F9A130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7E52F03-1663-412A-8D54-4CF76617FDE4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87449" y="1602788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A0D9CAE1-34DB-411E-973E-65E1B0F95C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373637" y="3967971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43CFD56F-3711-4FD0-A403-D1A331123718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7958837" y="1738526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83" r:id="rId10"/>
    <p:sldLayoutId id="2147483685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  <p:sldLayoutId id="21474836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564AC63-7B16-4830-A80A-5AA8FE9723C6}"/>
              </a:ext>
            </a:extLst>
          </p:cNvPr>
          <p:cNvSpPr/>
          <p:nvPr/>
        </p:nvSpPr>
        <p:spPr>
          <a:xfrm>
            <a:off x="8366449" y="0"/>
            <a:ext cx="3825551" cy="6858000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C646C69-9048-4E28-8048-C04A183B1ABD}"/>
              </a:ext>
            </a:extLst>
          </p:cNvPr>
          <p:cNvSpPr txBox="1"/>
          <p:nvPr/>
        </p:nvSpPr>
        <p:spPr>
          <a:xfrm>
            <a:off x="668976" y="2578369"/>
            <a:ext cx="761153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</a:t>
            </a:r>
            <a:r>
              <a:rPr lang="hr-HR" sz="20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onferencija HUP - Regionalni ured Osijek</a:t>
            </a:r>
            <a:r>
              <a:rPr lang="hr-HR" sz="2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hr-HR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hr-HR" sz="4400" b="1" i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Mogućnosti EU fondova</a:t>
            </a:r>
          </a:p>
          <a:p>
            <a:r>
              <a:rPr lang="hr-HR" sz="4400" b="1" i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za poduzetnike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Osijek, 13.studenoga 2020.</a:t>
            </a:r>
            <a:endParaRPr lang="hr-HR" sz="20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21EEF86-E6CF-4DFE-A020-2BD3B179847D}"/>
              </a:ext>
            </a:extLst>
          </p:cNvPr>
          <p:cNvSpPr txBox="1"/>
          <p:nvPr/>
        </p:nvSpPr>
        <p:spPr>
          <a:xfrm>
            <a:off x="668976" y="5876636"/>
            <a:ext cx="4053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Nataša </a:t>
            </a:r>
            <a:r>
              <a:rPr lang="hr-HR" sz="20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Tramišak</a:t>
            </a:r>
            <a:r>
              <a:rPr lang="hr-HR" sz="20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ministrica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B95D0DA-B484-433B-AB60-77717CCC3AF0}"/>
              </a:ext>
            </a:extLst>
          </p:cNvPr>
          <p:cNvGrpSpPr/>
          <p:nvPr/>
        </p:nvGrpSpPr>
        <p:grpSpPr>
          <a:xfrm>
            <a:off x="9055358" y="1714934"/>
            <a:ext cx="2447731" cy="3942860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7" name="Freeform: Shape 51">
              <a:extLst>
                <a:ext uri="{FF2B5EF4-FFF2-40B4-BE49-F238E27FC236}">
                  <a16:creationId xmlns:a16="http://schemas.microsoft.com/office/drawing/2014/main" id="{EFDC063D-7F6E-4916-B587-997693424D48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55">
              <a:extLst>
                <a:ext uri="{FF2B5EF4-FFF2-40B4-BE49-F238E27FC236}">
                  <a16:creationId xmlns:a16="http://schemas.microsoft.com/office/drawing/2014/main" id="{8E6D0E54-D92A-4273-8F4F-FC901FE02B86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" name="Grafika 3">
            <a:extLst>
              <a:ext uri="{FF2B5EF4-FFF2-40B4-BE49-F238E27FC236}">
                <a16:creationId xmlns:a16="http://schemas.microsoft.com/office/drawing/2014/main" id="{560522BF-A4A6-4554-AE77-FAEE0579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976" y="581254"/>
            <a:ext cx="3511138" cy="7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8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C5A340F-C88A-4955-BCFA-81FB8B81119A}"/>
              </a:ext>
            </a:extLst>
          </p:cNvPr>
          <p:cNvSpPr/>
          <p:nvPr/>
        </p:nvSpPr>
        <p:spPr>
          <a:xfrm>
            <a:off x="1" y="0"/>
            <a:ext cx="12192000" cy="1698172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673;p30">
            <a:extLst>
              <a:ext uri="{FF2B5EF4-FFF2-40B4-BE49-F238E27FC236}">
                <a16:creationId xmlns:a16="http://schemas.microsoft.com/office/drawing/2014/main" id="{5FB2AA0B-1E58-405F-94E3-0BAE36659B10}"/>
              </a:ext>
            </a:extLst>
          </p:cNvPr>
          <p:cNvSpPr txBox="1">
            <a:spLocks/>
          </p:cNvSpPr>
          <p:nvPr/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Politike EU-a pod Uredbom o zajedničkim pravilima (CPR) u programskom razdoblju 2021.-2027</a:t>
            </a:r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CC3849-62D4-4705-B4E3-24C541078ADC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5" name="Freeform: Shape 51">
              <a:extLst>
                <a:ext uri="{FF2B5EF4-FFF2-40B4-BE49-F238E27FC236}">
                  <a16:creationId xmlns:a16="http://schemas.microsoft.com/office/drawing/2014/main" id="{179D4230-4F88-4E50-883D-9C7F36F14932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reeform: Shape 55">
              <a:extLst>
                <a:ext uri="{FF2B5EF4-FFF2-40B4-BE49-F238E27FC236}">
                  <a16:creationId xmlns:a16="http://schemas.microsoft.com/office/drawing/2014/main" id="{D8B36FEE-8ED2-45B1-8027-72EA482AA850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4" name="Diagram 2">
            <a:extLst>
              <a:ext uri="{FF2B5EF4-FFF2-40B4-BE49-F238E27FC236}">
                <a16:creationId xmlns:a16="http://schemas.microsoft.com/office/drawing/2014/main" id="{C1597D60-3889-4E80-B7A5-0BB8AD2A91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448663"/>
              </p:ext>
            </p:extLst>
          </p:nvPr>
        </p:nvGraphicFramePr>
        <p:xfrm>
          <a:off x="544428" y="1944710"/>
          <a:ext cx="5551572" cy="3585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extBox 4">
            <a:extLst>
              <a:ext uri="{FF2B5EF4-FFF2-40B4-BE49-F238E27FC236}">
                <a16:creationId xmlns:a16="http://schemas.microsoft.com/office/drawing/2014/main" id="{53055AEA-3144-4047-9A4A-B443B226EA48}"/>
              </a:ext>
            </a:extLst>
          </p:cNvPr>
          <p:cNvSpPr txBox="1"/>
          <p:nvPr/>
        </p:nvSpPr>
        <p:spPr>
          <a:xfrm>
            <a:off x="1802272" y="4909868"/>
            <a:ext cx="3035882" cy="370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Politike pod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2020 CPR-om</a:t>
            </a:r>
            <a:endParaRPr kumimoji="0" lang="hr-HR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ight Brace 5">
            <a:extLst>
              <a:ext uri="{FF2B5EF4-FFF2-40B4-BE49-F238E27FC236}">
                <a16:creationId xmlns:a16="http://schemas.microsoft.com/office/drawing/2014/main" id="{8075893C-9707-4B7A-A1DA-CCBED67CC32F}"/>
              </a:ext>
            </a:extLst>
          </p:cNvPr>
          <p:cNvSpPr/>
          <p:nvPr/>
        </p:nvSpPr>
        <p:spPr>
          <a:xfrm rot="5400000">
            <a:off x="3095584" y="2986730"/>
            <a:ext cx="449259" cy="5551572"/>
          </a:xfrm>
          <a:prstGeom prst="rightBrace">
            <a:avLst>
              <a:gd name="adj1" fmla="val 177224"/>
              <a:gd name="adj2" fmla="val 51045"/>
            </a:avLst>
          </a:prstGeom>
          <a:ln>
            <a:solidFill>
              <a:srgbClr val="303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DDA54BC4-1FD0-4A1A-9C1C-E7F05B598B01}"/>
              </a:ext>
            </a:extLst>
          </p:cNvPr>
          <p:cNvSpPr txBox="1"/>
          <p:nvPr/>
        </p:nvSpPr>
        <p:spPr>
          <a:xfrm>
            <a:off x="348344" y="5979566"/>
            <a:ext cx="586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1" u="none" strike="noStrike" kern="1200" cap="none" spc="0" normalizeH="0" baseline="0" noProof="0" dirty="0">
                <a:ln>
                  <a:noFill/>
                </a:ln>
                <a:solidFill>
                  <a:srgbClr val="303D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Podijeljeno upravljanje prikladno za dugoročno strateško planiranje</a:t>
            </a:r>
          </a:p>
        </p:txBody>
      </p:sp>
      <p:graphicFrame>
        <p:nvGraphicFramePr>
          <p:cNvPr id="33" name="Table 7">
            <a:extLst>
              <a:ext uri="{FF2B5EF4-FFF2-40B4-BE49-F238E27FC236}">
                <a16:creationId xmlns:a16="http://schemas.microsoft.com/office/drawing/2014/main" id="{5EA985D0-657E-463E-93AC-046CC2E65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55607"/>
              </p:ext>
            </p:extLst>
          </p:nvPr>
        </p:nvGraphicFramePr>
        <p:xfrm>
          <a:off x="6214034" y="1926823"/>
          <a:ext cx="5769288" cy="36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2499">
                  <a:extLst>
                    <a:ext uri="{9D8B030D-6E8A-4147-A177-3AD203B41FA5}">
                      <a16:colId xmlns:a16="http://schemas.microsoft.com/office/drawing/2014/main" val="2047717651"/>
                    </a:ext>
                  </a:extLst>
                </a:gridCol>
                <a:gridCol w="3936789">
                  <a:extLst>
                    <a:ext uri="{9D8B030D-6E8A-4147-A177-3AD203B41FA5}">
                      <a16:colId xmlns:a16="http://schemas.microsoft.com/office/drawing/2014/main" val="102155045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hr-HR" sz="1600" b="1" noProof="0" dirty="0">
                          <a:solidFill>
                            <a:schemeClr val="tx2"/>
                          </a:solidFill>
                        </a:rPr>
                        <a:t>EFRR</a:t>
                      </a:r>
                      <a:r>
                        <a:rPr lang="en-US" sz="1600" b="1" noProof="0" dirty="0">
                          <a:solidFill>
                            <a:schemeClr val="tx2"/>
                          </a:solidFill>
                        </a:rPr>
                        <a:t> (ERDF)</a:t>
                      </a:r>
                      <a:endParaRPr lang="hr-HR" sz="1600" b="1" i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Europski fond za regionalni razvoj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49731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hr-HR" sz="1600" b="1" noProof="0" dirty="0">
                          <a:solidFill>
                            <a:schemeClr val="tx2"/>
                          </a:solidFill>
                        </a:rPr>
                        <a:t>KF</a:t>
                      </a:r>
                      <a:r>
                        <a:rPr lang="en-US" sz="1600" b="1" noProof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kern="1200" noProof="0" dirty="0">
                          <a:solidFill>
                            <a:schemeClr val="tx2"/>
                          </a:solidFill>
                        </a:rPr>
                        <a:t>(CF)</a:t>
                      </a:r>
                      <a:endParaRPr lang="hr-HR" sz="1600" b="1" i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Kohezijski fond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643266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hr-HR" sz="1600" b="1" noProof="0" dirty="0">
                          <a:solidFill>
                            <a:schemeClr val="tx2"/>
                          </a:solidFill>
                        </a:rPr>
                        <a:t>ESF+</a:t>
                      </a:r>
                      <a:r>
                        <a:rPr lang="en-US" sz="1600" b="1" noProof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kern="1200" noProof="0" dirty="0">
                          <a:solidFill>
                            <a:schemeClr val="tx2"/>
                          </a:solidFill>
                        </a:rPr>
                        <a:t>(ESF+)</a:t>
                      </a:r>
                      <a:endParaRPr lang="hr-HR" sz="1600" b="1" i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Europski socijalni fond plus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83238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hr-HR" sz="1600" b="1" kern="1200" noProof="0" dirty="0">
                          <a:solidFill>
                            <a:schemeClr val="tx2"/>
                          </a:solidFill>
                        </a:rPr>
                        <a:t>FPT (JTF)</a:t>
                      </a:r>
                      <a:endParaRPr lang="hr-HR" sz="1600" b="1" i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Fond za pravednu tranziciju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23388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hr-HR" sz="1600" b="1" noProof="0" dirty="0">
                          <a:solidFill>
                            <a:schemeClr val="tx2"/>
                          </a:solidFill>
                        </a:rPr>
                        <a:t>EFPR</a:t>
                      </a:r>
                      <a:r>
                        <a:rPr lang="en-US" sz="1600" b="1" noProof="0" dirty="0">
                          <a:solidFill>
                            <a:schemeClr val="tx2"/>
                          </a:solidFill>
                        </a:rPr>
                        <a:t> (EMFF)</a:t>
                      </a:r>
                      <a:endParaRPr lang="hr-HR" sz="1600" b="1" i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Europski fond za pomorstvo i ribarstvo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61626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hr-HR" sz="1600" b="1" noProof="0" dirty="0">
                          <a:solidFill>
                            <a:schemeClr val="tx2"/>
                          </a:solidFill>
                        </a:rPr>
                        <a:t>FAMI</a:t>
                      </a:r>
                      <a:r>
                        <a:rPr lang="en-US" sz="1600" b="1" noProof="0" dirty="0">
                          <a:solidFill>
                            <a:schemeClr val="tx2"/>
                          </a:solidFill>
                        </a:rPr>
                        <a:t> (AMF)</a:t>
                      </a:r>
                      <a:endParaRPr lang="hr-HR" sz="1600" b="1" i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Fond za azil i migracije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523945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hr-HR" sz="1600" b="1" noProof="0" dirty="0">
                          <a:solidFill>
                            <a:schemeClr val="tx2"/>
                          </a:solidFill>
                        </a:rPr>
                        <a:t>FUS</a:t>
                      </a:r>
                      <a:r>
                        <a:rPr lang="en-US" sz="1600" b="1" noProof="0" dirty="0">
                          <a:solidFill>
                            <a:schemeClr val="tx2"/>
                          </a:solidFill>
                        </a:rPr>
                        <a:t> (ISF)</a:t>
                      </a:r>
                      <a:endParaRPr lang="hr-HR" sz="1600" b="1" i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Fond za unutarnju sigurnost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17208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r>
                        <a:rPr lang="hr-HR" sz="1600" b="1" noProof="0" dirty="0">
                          <a:solidFill>
                            <a:schemeClr val="tx2"/>
                          </a:solidFill>
                        </a:rPr>
                        <a:t>BMVI</a:t>
                      </a:r>
                      <a:r>
                        <a:rPr lang="en-US" sz="1600" b="1" noProof="0" dirty="0">
                          <a:solidFill>
                            <a:schemeClr val="tx2"/>
                          </a:solidFill>
                        </a:rPr>
                        <a:t> (BMVI)</a:t>
                      </a:r>
                      <a:endParaRPr lang="hr-HR" sz="1600" b="1" i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Instrument za upravljanje granicama i vizama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104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8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C5A340F-C88A-4955-BCFA-81FB8B81119A}"/>
              </a:ext>
            </a:extLst>
          </p:cNvPr>
          <p:cNvSpPr/>
          <p:nvPr/>
        </p:nvSpPr>
        <p:spPr>
          <a:xfrm>
            <a:off x="1" y="0"/>
            <a:ext cx="12192000" cy="1698172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673;p30">
            <a:extLst>
              <a:ext uri="{FF2B5EF4-FFF2-40B4-BE49-F238E27FC236}">
                <a16:creationId xmlns:a16="http://schemas.microsoft.com/office/drawing/2014/main" id="{5FB2AA0B-1E58-405F-94E3-0BAE36659B10}"/>
              </a:ext>
            </a:extLst>
          </p:cNvPr>
          <p:cNvSpPr txBox="1">
            <a:spLocks/>
          </p:cNvSpPr>
          <p:nvPr/>
        </p:nvSpPr>
        <p:spPr>
          <a:xfrm>
            <a:off x="434800" y="246538"/>
            <a:ext cx="10807121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EU ciljeva kao strateški okvir za provedbu Kohezijske politike u programskom razdoblju 2021.-2027.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CC3849-62D4-4705-B4E3-24C541078ADC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5" name="Freeform: Shape 51">
              <a:extLst>
                <a:ext uri="{FF2B5EF4-FFF2-40B4-BE49-F238E27FC236}">
                  <a16:creationId xmlns:a16="http://schemas.microsoft.com/office/drawing/2014/main" id="{179D4230-4F88-4E50-883D-9C7F36F14932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reeform: Shape 55">
              <a:extLst>
                <a:ext uri="{FF2B5EF4-FFF2-40B4-BE49-F238E27FC236}">
                  <a16:creationId xmlns:a16="http://schemas.microsoft.com/office/drawing/2014/main" id="{D8B36FEE-8ED2-45B1-8027-72EA482AA850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7" name="Diagram 2">
            <a:extLst>
              <a:ext uri="{FF2B5EF4-FFF2-40B4-BE49-F238E27FC236}">
                <a16:creationId xmlns:a16="http://schemas.microsoft.com/office/drawing/2014/main" id="{7F3F733A-7A52-4E6A-B3D0-2C2EF394E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920965"/>
              </p:ext>
            </p:extLst>
          </p:nvPr>
        </p:nvGraphicFramePr>
        <p:xfrm>
          <a:off x="511629" y="1912052"/>
          <a:ext cx="11245570" cy="385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DDE550A6-1551-4641-9DC0-77F049BC0973}"/>
              </a:ext>
            </a:extLst>
          </p:cNvPr>
          <p:cNvSpPr txBox="1"/>
          <p:nvPr/>
        </p:nvSpPr>
        <p:spPr>
          <a:xfrm>
            <a:off x="4831779" y="5070805"/>
            <a:ext cx="263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2020 Kohezijska politika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02CFC13-6775-4FE8-B51B-C7C75E00E62B}"/>
              </a:ext>
            </a:extLst>
          </p:cNvPr>
          <p:cNvSpPr txBox="1"/>
          <p:nvPr/>
        </p:nvSpPr>
        <p:spPr>
          <a:xfrm>
            <a:off x="1310519" y="5457154"/>
            <a:ext cx="66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EFRR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A3468D9-CC28-425E-918A-123CEEEF8F2E}"/>
              </a:ext>
            </a:extLst>
          </p:cNvPr>
          <p:cNvSpPr txBox="1"/>
          <p:nvPr/>
        </p:nvSpPr>
        <p:spPr>
          <a:xfrm>
            <a:off x="3505521" y="5412956"/>
            <a:ext cx="9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EFRR/ KF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20B687D-B477-47EB-9CDB-6DDC7A7F7A15}"/>
              </a:ext>
            </a:extLst>
          </p:cNvPr>
          <p:cNvSpPr txBox="1"/>
          <p:nvPr/>
        </p:nvSpPr>
        <p:spPr>
          <a:xfrm>
            <a:off x="5682462" y="5412956"/>
            <a:ext cx="93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EFRR/ KF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B03A14FE-15CF-4FD2-9E99-EDA90EBBBA0B}"/>
              </a:ext>
            </a:extLst>
          </p:cNvPr>
          <p:cNvSpPr txBox="1"/>
          <p:nvPr/>
        </p:nvSpPr>
        <p:spPr>
          <a:xfrm>
            <a:off x="7795859" y="5409359"/>
            <a:ext cx="1218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EFRR &amp; ESF +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A070FB2-8071-4C51-99F5-45C07E953B98}"/>
              </a:ext>
            </a:extLst>
          </p:cNvPr>
          <p:cNvSpPr txBox="1"/>
          <p:nvPr/>
        </p:nvSpPr>
        <p:spPr>
          <a:xfrm>
            <a:off x="10427821" y="5409359"/>
            <a:ext cx="66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EFRR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AE6330BD-39F6-44EB-BCA8-21C24D149E1D}"/>
              </a:ext>
            </a:extLst>
          </p:cNvPr>
          <p:cNvSpPr txBox="1"/>
          <p:nvPr/>
        </p:nvSpPr>
        <p:spPr>
          <a:xfrm>
            <a:off x="511630" y="6048623"/>
            <a:ext cx="11245570" cy="400110"/>
          </a:xfrm>
          <a:prstGeom prst="rect">
            <a:avLst/>
          </a:prstGeom>
          <a:noFill/>
          <a:ln w="12700" cmpd="sng"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9,069 milijardi  eura (u tekućim cijenama)</a:t>
            </a:r>
          </a:p>
        </p:txBody>
      </p:sp>
    </p:spTree>
    <p:extLst>
      <p:ext uri="{BB962C8B-B14F-4D97-AF65-F5344CB8AC3E}">
        <p14:creationId xmlns:p14="http://schemas.microsoft.com/office/powerpoint/2010/main" val="287749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C5A340F-C88A-4955-BCFA-81FB8B81119A}"/>
              </a:ext>
            </a:extLst>
          </p:cNvPr>
          <p:cNvSpPr/>
          <p:nvPr/>
        </p:nvSpPr>
        <p:spPr>
          <a:xfrm>
            <a:off x="1" y="0"/>
            <a:ext cx="12192000" cy="1698172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673;p30">
            <a:extLst>
              <a:ext uri="{FF2B5EF4-FFF2-40B4-BE49-F238E27FC236}">
                <a16:creationId xmlns:a16="http://schemas.microsoft.com/office/drawing/2014/main" id="{5FB2AA0B-1E58-405F-94E3-0BAE36659B10}"/>
              </a:ext>
            </a:extLst>
          </p:cNvPr>
          <p:cNvSpPr txBox="1">
            <a:spLocks/>
          </p:cNvSpPr>
          <p:nvPr/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Programi za novo financijsko razdoblje</a:t>
            </a:r>
          </a:p>
          <a:p>
            <a:r>
              <a:rPr lang="pl-PL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2021. - 2027.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CC3849-62D4-4705-B4E3-24C541078ADC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5" name="Freeform: Shape 51">
              <a:extLst>
                <a:ext uri="{FF2B5EF4-FFF2-40B4-BE49-F238E27FC236}">
                  <a16:creationId xmlns:a16="http://schemas.microsoft.com/office/drawing/2014/main" id="{179D4230-4F88-4E50-883D-9C7F36F14932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reeform: Shape 55">
              <a:extLst>
                <a:ext uri="{FF2B5EF4-FFF2-40B4-BE49-F238E27FC236}">
                  <a16:creationId xmlns:a16="http://schemas.microsoft.com/office/drawing/2014/main" id="{D8B36FEE-8ED2-45B1-8027-72EA482AA850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7A4EC050-70E2-4EB2-BCA0-748CC748ECB5}"/>
              </a:ext>
            </a:extLst>
          </p:cNvPr>
          <p:cNvSpPr txBox="1"/>
          <p:nvPr/>
        </p:nvSpPr>
        <p:spPr>
          <a:xfrm>
            <a:off x="434801" y="1828801"/>
            <a:ext cx="650968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hr-HR" sz="2400" b="1" dirty="0">
                <a:solidFill>
                  <a:srgbClr val="0070C0"/>
                </a:solidFill>
              </a:rPr>
              <a:t>Za novo financijsko razdoblje u okviru kohezijske politike predviđena su tri programska modela:</a:t>
            </a:r>
          </a:p>
          <a:p>
            <a:pPr marL="0" indent="0" algn="r">
              <a:buNone/>
            </a:pPr>
            <a:endParaRPr lang="hr-HR" sz="2400" dirty="0">
              <a:solidFill>
                <a:srgbClr val="303D8C"/>
              </a:solidFill>
            </a:endParaRPr>
          </a:p>
          <a:p>
            <a:pPr algn="r"/>
            <a:r>
              <a:rPr lang="hr-HR" sz="2000" b="1" dirty="0">
                <a:solidFill>
                  <a:srgbClr val="303D8C"/>
                </a:solidFill>
              </a:rPr>
              <a:t>1. Operativni program Konkurentnost i kohezija 2021. - 2027. </a:t>
            </a:r>
            <a:r>
              <a:rPr lang="hr-HR" sz="2000" dirty="0">
                <a:solidFill>
                  <a:srgbClr val="303D8C"/>
                </a:solidFill>
              </a:rPr>
              <a:t>koji obuhvaća Europski fond za regionalni razvoj i Kohezijski fond.</a:t>
            </a:r>
          </a:p>
          <a:p>
            <a:pPr algn="r"/>
            <a:endParaRPr lang="hr-HR" sz="2000" dirty="0">
              <a:solidFill>
                <a:srgbClr val="303D8C"/>
              </a:solidFill>
            </a:endParaRPr>
          </a:p>
          <a:p>
            <a:pPr algn="r"/>
            <a:r>
              <a:rPr lang="hr-HR" sz="2000" b="1" dirty="0">
                <a:solidFill>
                  <a:srgbClr val="303D8C"/>
                </a:solidFill>
              </a:rPr>
              <a:t>2. Operativni program Učinkoviti ljudski potencijali 2021. - 2027. </a:t>
            </a:r>
            <a:r>
              <a:rPr lang="hr-HR" sz="2000" dirty="0">
                <a:solidFill>
                  <a:srgbClr val="303D8C"/>
                </a:solidFill>
              </a:rPr>
              <a:t>koji obuhvaća Europski socijalni fond plus.</a:t>
            </a:r>
          </a:p>
          <a:p>
            <a:pPr algn="r"/>
            <a:endParaRPr lang="hr-HR" sz="2000" dirty="0">
              <a:solidFill>
                <a:srgbClr val="303D8C"/>
              </a:solidFill>
            </a:endParaRPr>
          </a:p>
          <a:p>
            <a:pPr algn="r"/>
            <a:r>
              <a:rPr lang="hr-HR" sz="2000" b="1" dirty="0">
                <a:solidFill>
                  <a:srgbClr val="303D8C"/>
                </a:solidFill>
              </a:rPr>
              <a:t>3. Integrirani teritorijalni program </a:t>
            </a:r>
            <a:r>
              <a:rPr lang="hr-HR" sz="2000" dirty="0">
                <a:solidFill>
                  <a:srgbClr val="303D8C"/>
                </a:solidFill>
              </a:rPr>
              <a:t>koji </a:t>
            </a:r>
            <a:r>
              <a:rPr lang="pl-PL" sz="2000" dirty="0">
                <a:solidFill>
                  <a:srgbClr val="303D8C"/>
                </a:solidFill>
              </a:rPr>
              <a:t>adresira specifične probleme na lokalnoj i regionalnoj razini te </a:t>
            </a:r>
            <a:r>
              <a:rPr lang="hr-HR" sz="2000" dirty="0">
                <a:solidFill>
                  <a:srgbClr val="303D8C"/>
                </a:solidFill>
              </a:rPr>
              <a:t>obuhvaća EFRR, KF, FPT.</a:t>
            </a:r>
          </a:p>
        </p:txBody>
      </p:sp>
      <p:pic>
        <p:nvPicPr>
          <p:cNvPr id="8" name="Picture Placeholder 14">
            <a:extLst>
              <a:ext uri="{FF2B5EF4-FFF2-40B4-BE49-F238E27FC236}">
                <a16:creationId xmlns:a16="http://schemas.microsoft.com/office/drawing/2014/main" id="{7CBE67E4-5A64-4554-BC7C-F91B410A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r="14874"/>
          <a:stretch>
            <a:fillRect/>
          </a:stretch>
        </p:blipFill>
        <p:spPr>
          <a:xfrm>
            <a:off x="7030791" y="1698172"/>
            <a:ext cx="5161209" cy="5159828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834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75F9FBC6-9942-45EE-AB00-5DD4F43E3F40}"/>
              </a:ext>
            </a:extLst>
          </p:cNvPr>
          <p:cNvSpPr/>
          <p:nvPr/>
        </p:nvSpPr>
        <p:spPr>
          <a:xfrm>
            <a:off x="1" y="0"/>
            <a:ext cx="12192000" cy="1118508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673;p30">
            <a:extLst>
              <a:ext uri="{FF2B5EF4-FFF2-40B4-BE49-F238E27FC236}">
                <a16:creationId xmlns:a16="http://schemas.microsoft.com/office/drawing/2014/main" id="{5FB2AA0B-1E58-405F-94E3-0BAE36659B10}"/>
              </a:ext>
            </a:extLst>
          </p:cNvPr>
          <p:cNvSpPr txBox="1">
            <a:spLocks/>
          </p:cNvSpPr>
          <p:nvPr/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Integrirani teritorijalni program</a:t>
            </a:r>
          </a:p>
          <a:p>
            <a:endParaRPr lang="pl-PL" sz="3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CC3849-62D4-4705-B4E3-24C541078ADC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5" name="Freeform: Shape 51">
              <a:extLst>
                <a:ext uri="{FF2B5EF4-FFF2-40B4-BE49-F238E27FC236}">
                  <a16:creationId xmlns:a16="http://schemas.microsoft.com/office/drawing/2014/main" id="{179D4230-4F88-4E50-883D-9C7F36F14932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reeform: Shape 55">
              <a:extLst>
                <a:ext uri="{FF2B5EF4-FFF2-40B4-BE49-F238E27FC236}">
                  <a16:creationId xmlns:a16="http://schemas.microsoft.com/office/drawing/2014/main" id="{D8B36FEE-8ED2-45B1-8027-72EA482AA850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2">
            <a:extLst>
              <a:ext uri="{FF2B5EF4-FFF2-40B4-BE49-F238E27FC236}">
                <a16:creationId xmlns:a16="http://schemas.microsoft.com/office/drawing/2014/main" id="{7DE3C957-ED6A-4CEF-9019-577B6A1A43EB}"/>
              </a:ext>
            </a:extLst>
          </p:cNvPr>
          <p:cNvSpPr txBox="1"/>
          <p:nvPr/>
        </p:nvSpPr>
        <p:spPr>
          <a:xfrm>
            <a:off x="334661" y="1745542"/>
            <a:ext cx="4851919" cy="3500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Integrira razvojne prioritete općina, gradova, županija, zajednicu više županija ili funkcionalnih regija s pripadajućim nacionalnim prioritetima, pritom uzimajući u obzir njihove specifičnosti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50" b="1" dirty="0">
                <a:solidFill>
                  <a:schemeClr val="tx2"/>
                </a:solidFill>
              </a:rPr>
              <a:t>U ITP-u će se programirati zasebni prioriteti za svaku od NUTS 2 regije kao i njima pripadajuća sredstva</a:t>
            </a:r>
          </a:p>
          <a:p>
            <a:pPr algn="just"/>
            <a:endParaRPr lang="hr-HR" dirty="0">
              <a:solidFill>
                <a:srgbClr val="303D8C"/>
              </a:solidFill>
            </a:endParaRPr>
          </a:p>
        </p:txBody>
      </p:sp>
      <p:pic>
        <p:nvPicPr>
          <p:cNvPr id="12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1B8C0654-00CD-4A97-BEA7-8BB7D9E05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39" y="1412342"/>
            <a:ext cx="6096000" cy="4222938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304A6184-19B4-4967-A694-5DE3DC42C579}"/>
              </a:ext>
            </a:extLst>
          </p:cNvPr>
          <p:cNvSpPr txBox="1"/>
          <p:nvPr/>
        </p:nvSpPr>
        <p:spPr>
          <a:xfrm>
            <a:off x="550506" y="5873534"/>
            <a:ext cx="113068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200" b="1" dirty="0">
                <a:solidFill>
                  <a:srgbClr val="0070C0"/>
                </a:solidFill>
              </a:rPr>
              <a:t>Prema novoj podjeli RH na statističke regije 2. razine Hrvatska će biti podijeljena na: Panonsku Hrvatsku, Jadransku Hrvatsku, Sjevernu Hrvatsku i Grad Zagreb.</a:t>
            </a:r>
          </a:p>
        </p:txBody>
      </p:sp>
    </p:spTree>
    <p:extLst>
      <p:ext uri="{BB962C8B-B14F-4D97-AF65-F5344CB8AC3E}">
        <p14:creationId xmlns:p14="http://schemas.microsoft.com/office/powerpoint/2010/main" val="1555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75F9FBC6-9942-45EE-AB00-5DD4F43E3F40}"/>
              </a:ext>
            </a:extLst>
          </p:cNvPr>
          <p:cNvSpPr/>
          <p:nvPr/>
        </p:nvSpPr>
        <p:spPr>
          <a:xfrm>
            <a:off x="1" y="0"/>
            <a:ext cx="12192000" cy="1118508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673;p30">
            <a:extLst>
              <a:ext uri="{FF2B5EF4-FFF2-40B4-BE49-F238E27FC236}">
                <a16:creationId xmlns:a16="http://schemas.microsoft.com/office/drawing/2014/main" id="{5FB2AA0B-1E58-405F-94E3-0BAE36659B10}"/>
              </a:ext>
            </a:extLst>
          </p:cNvPr>
          <p:cNvSpPr txBox="1">
            <a:spLocks/>
          </p:cNvSpPr>
          <p:nvPr/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 karta regionalnih potpora</a:t>
            </a:r>
          </a:p>
          <a:p>
            <a:endParaRPr lang="pl-PL" sz="3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CC3849-62D4-4705-B4E3-24C541078ADC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5" name="Freeform: Shape 51">
              <a:extLst>
                <a:ext uri="{FF2B5EF4-FFF2-40B4-BE49-F238E27FC236}">
                  <a16:creationId xmlns:a16="http://schemas.microsoft.com/office/drawing/2014/main" id="{179D4230-4F88-4E50-883D-9C7F36F14932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reeform: Shape 55">
              <a:extLst>
                <a:ext uri="{FF2B5EF4-FFF2-40B4-BE49-F238E27FC236}">
                  <a16:creationId xmlns:a16="http://schemas.microsoft.com/office/drawing/2014/main" id="{D8B36FEE-8ED2-45B1-8027-72EA482AA850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417ACCC-7A23-4176-8FE8-51AB8131130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28" y="3429000"/>
            <a:ext cx="6614795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EC184D-6388-448B-8DAB-DE41206CA75D}"/>
              </a:ext>
            </a:extLst>
          </p:cNvPr>
          <p:cNvSpPr txBox="1"/>
          <p:nvPr/>
        </p:nvSpPr>
        <p:spPr>
          <a:xfrm>
            <a:off x="104776" y="1444473"/>
            <a:ext cx="1153570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chemeClr val="tx1"/>
                </a:solidFill>
              </a:rPr>
              <a:t>usklađena s podjelom RH na 4 NUTS2 regije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chemeClr val="tx1"/>
                </a:solidFill>
              </a:rPr>
              <a:t>pravednija raspodjela sredstava javnih izvora namijenjenih poticanju ulaganja poslovnog sektora, u cilju ravnomjernijeg razvoja RH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700" dirty="0">
                <a:solidFill>
                  <a:schemeClr val="tx1"/>
                </a:solidFill>
              </a:rPr>
              <a:t>intenzitet regionalnih potpora i znatno usklađeniji sa stvarnom razinom razvijenosti pojedinih područja i njihovim gospodarskim potrebama</a:t>
            </a:r>
          </a:p>
        </p:txBody>
      </p:sp>
    </p:spTree>
    <p:extLst>
      <p:ext uri="{BB962C8B-B14F-4D97-AF65-F5344CB8AC3E}">
        <p14:creationId xmlns:p14="http://schemas.microsoft.com/office/powerpoint/2010/main" val="50097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C57B7C7-BC78-4191-BF68-940DA068A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18" y="0"/>
            <a:ext cx="4632263" cy="4136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EA7DA-26E9-45FA-80D2-ABA931E55A70}"/>
              </a:ext>
            </a:extLst>
          </p:cNvPr>
          <p:cNvSpPr txBox="1"/>
          <p:nvPr/>
        </p:nvSpPr>
        <p:spPr>
          <a:xfrm>
            <a:off x="3976309" y="929234"/>
            <a:ext cx="9159767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Hrvatska je u 2030. godini konkurentna, </a:t>
            </a:r>
          </a:p>
          <a:p>
            <a:pPr algn="ctr">
              <a:lnSpc>
                <a:spcPct val="150000"/>
              </a:lnSpc>
            </a:pPr>
            <a: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inovativna i sigurna zemlja </a:t>
            </a:r>
            <a:b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prepoznatljivog identiteta i kulture, </a:t>
            </a:r>
          </a:p>
          <a:p>
            <a:pPr algn="ctr">
              <a:lnSpc>
                <a:spcPct val="150000"/>
              </a:lnSpc>
            </a:pPr>
            <a: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zemlja očuvanih resursa,  </a:t>
            </a:r>
            <a:b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kvalitetnih životnih uvjeta i jednakih prilika za sve.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42335-64E3-45FE-A629-FAA773C0BCE5}"/>
              </a:ext>
            </a:extLst>
          </p:cNvPr>
          <p:cNvSpPr txBox="1"/>
          <p:nvPr/>
        </p:nvSpPr>
        <p:spPr>
          <a:xfrm>
            <a:off x="2407860" y="5505177"/>
            <a:ext cx="9929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/>
              <a:t>https://esavjetovanja.gov.hr/ECon/MainScreen?entityId=15312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16016-B1E6-4A27-A227-37CA6AA44A91}"/>
              </a:ext>
            </a:extLst>
          </p:cNvPr>
          <p:cNvSpPr txBox="1"/>
          <p:nvPr/>
        </p:nvSpPr>
        <p:spPr>
          <a:xfrm>
            <a:off x="4474345" y="472088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/>
              <a:t>www.hrvatska2030.hr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EF0EEF-46C0-4EC4-93AC-62EBD8154D10}"/>
              </a:ext>
            </a:extLst>
          </p:cNvPr>
          <p:cNvSpPr/>
          <p:nvPr/>
        </p:nvSpPr>
        <p:spPr>
          <a:xfrm>
            <a:off x="5638799" y="504826"/>
            <a:ext cx="5895975" cy="29241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5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564AC63-7B16-4830-A80A-5AA8FE9723C6}"/>
              </a:ext>
            </a:extLst>
          </p:cNvPr>
          <p:cNvSpPr/>
          <p:nvPr/>
        </p:nvSpPr>
        <p:spPr>
          <a:xfrm>
            <a:off x="8366449" y="0"/>
            <a:ext cx="3825551" cy="6858000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B95D0DA-B484-433B-AB60-77717CCC3AF0}"/>
              </a:ext>
            </a:extLst>
          </p:cNvPr>
          <p:cNvGrpSpPr/>
          <p:nvPr/>
        </p:nvGrpSpPr>
        <p:grpSpPr>
          <a:xfrm>
            <a:off x="9055358" y="1714934"/>
            <a:ext cx="2447731" cy="3942860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7" name="Freeform: Shape 51">
              <a:extLst>
                <a:ext uri="{FF2B5EF4-FFF2-40B4-BE49-F238E27FC236}">
                  <a16:creationId xmlns:a16="http://schemas.microsoft.com/office/drawing/2014/main" id="{EFDC063D-7F6E-4916-B587-997693424D48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55">
              <a:extLst>
                <a:ext uri="{FF2B5EF4-FFF2-40B4-BE49-F238E27FC236}">
                  <a16:creationId xmlns:a16="http://schemas.microsoft.com/office/drawing/2014/main" id="{8E6D0E54-D92A-4273-8F4F-FC901FE02B86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" name="Grafika 3">
            <a:extLst>
              <a:ext uri="{FF2B5EF4-FFF2-40B4-BE49-F238E27FC236}">
                <a16:creationId xmlns:a16="http://schemas.microsoft.com/office/drawing/2014/main" id="{560522BF-A4A6-4554-AE77-FAEE0579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9226" y="3152666"/>
            <a:ext cx="3511138" cy="7976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335AFE-EDB1-49F5-9729-50B4345C0B0F}"/>
              </a:ext>
            </a:extLst>
          </p:cNvPr>
          <p:cNvSpPr txBox="1"/>
          <p:nvPr/>
        </p:nvSpPr>
        <p:spPr>
          <a:xfrm>
            <a:off x="85274" y="1920261"/>
            <a:ext cx="837046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4400" b="1" spc="-1">
                <a:solidFill>
                  <a:srgbClr val="002060"/>
                </a:solidFill>
                <a:latin typeface="Calibri"/>
              </a:rPr>
              <a:t>Zahvaljujem </a:t>
            </a:r>
            <a:r>
              <a:rPr lang="hr-HR" sz="4400" b="1" spc="-1" dirty="0">
                <a:solidFill>
                  <a:srgbClr val="002060"/>
                </a:solidFill>
                <a:latin typeface="Calibri"/>
              </a:rPr>
              <a:t>na pozornosti!</a:t>
            </a:r>
            <a:br>
              <a:rPr lang="hr-HR" sz="4400" b="1" spc="-1" dirty="0">
                <a:solidFill>
                  <a:srgbClr val="002060"/>
                </a:solidFill>
                <a:latin typeface="Calibri"/>
              </a:rPr>
            </a:br>
            <a:br>
              <a:rPr lang="hr-HR" sz="1800" b="1" spc="-1" dirty="0">
                <a:solidFill>
                  <a:srgbClr val="002060"/>
                </a:solidFill>
                <a:latin typeface="Calibri"/>
              </a:rPr>
            </a:br>
            <a:endParaRPr lang="hr-HR" sz="1800" b="1" spc="-1" dirty="0">
              <a:solidFill>
                <a:srgbClr val="002060"/>
              </a:solidFill>
              <a:latin typeface="Calibri"/>
            </a:endParaRPr>
          </a:p>
          <a:p>
            <a:pPr algn="ctr"/>
            <a:endParaRPr lang="hr-HR" b="1" spc="-1" dirty="0">
              <a:solidFill>
                <a:srgbClr val="002060"/>
              </a:solidFill>
              <a:latin typeface="Calibri"/>
            </a:endParaRPr>
          </a:p>
          <a:p>
            <a:pPr algn="ctr"/>
            <a:endParaRPr lang="hr-HR" sz="1800" b="1" spc="-1" dirty="0">
              <a:solidFill>
                <a:srgbClr val="002060"/>
              </a:solidFill>
              <a:latin typeface="Calibri"/>
            </a:endParaRPr>
          </a:p>
          <a:p>
            <a:pPr algn="ctr"/>
            <a:br>
              <a:rPr lang="hr-HR" sz="1800" b="1" spc="-1" dirty="0">
                <a:solidFill>
                  <a:srgbClr val="002060"/>
                </a:solidFill>
                <a:latin typeface="Calibri"/>
              </a:rPr>
            </a:br>
            <a:br>
              <a:rPr lang="hr-HR" sz="1800" b="1" spc="-1" dirty="0">
                <a:solidFill>
                  <a:srgbClr val="002060"/>
                </a:solidFill>
                <a:latin typeface="Calibri"/>
              </a:rPr>
            </a:br>
            <a:br>
              <a:rPr lang="hr-HR" sz="1800" b="1" i="1" spc="-1" dirty="0">
                <a:solidFill>
                  <a:schemeClr val="bg1"/>
                </a:solidFill>
                <a:latin typeface="Calibri"/>
              </a:rPr>
            </a:br>
            <a:r>
              <a:rPr lang="hr-HR" sz="1800" b="1" spc="-1" dirty="0">
                <a:solidFill>
                  <a:schemeClr val="bg1"/>
                </a:solidFill>
                <a:latin typeface="Calibri"/>
              </a:rPr>
              <a:t>www.mrrfeu.hr</a:t>
            </a:r>
            <a:br>
              <a:rPr lang="hr-HR" sz="1800" b="1" spc="-1" dirty="0">
                <a:solidFill>
                  <a:schemeClr val="bg1"/>
                </a:solidFill>
                <a:latin typeface="Calibri"/>
              </a:rPr>
            </a:br>
            <a:r>
              <a:rPr lang="hr-HR" sz="1800" b="1" spc="-1" dirty="0">
                <a:solidFill>
                  <a:schemeClr val="bg1"/>
                </a:solidFill>
                <a:latin typeface="Calibri"/>
              </a:rPr>
              <a:t>www.strukturnifondovi.hr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0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>
            <a:extLst>
              <a:ext uri="{FF2B5EF4-FFF2-40B4-BE49-F238E27FC236}">
                <a16:creationId xmlns:a16="http://schemas.microsoft.com/office/drawing/2014/main" id="{B86DF4EF-29E7-4435-9893-D7588E43B992}"/>
              </a:ext>
            </a:extLst>
          </p:cNvPr>
          <p:cNvSpPr/>
          <p:nvPr/>
        </p:nvSpPr>
        <p:spPr>
          <a:xfrm>
            <a:off x="1" y="0"/>
            <a:ext cx="12192000" cy="1118508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3" name="Google Shape;673;p30"/>
          <p:cNvSpPr txBox="1">
            <a:spLocks noGrp="1"/>
          </p:cNvSpPr>
          <p:nvPr>
            <p:ph type="title"/>
          </p:nvPr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hr-HR" sz="4000" dirty="0">
                <a:solidFill>
                  <a:schemeClr val="bg1"/>
                </a:solidFill>
                <a:latin typeface="+mn-lt"/>
              </a:rPr>
              <a:t>EU fondovi za poduzetnike</a:t>
            </a:r>
            <a:endParaRPr sz="4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532FB01-81A4-470A-BE25-30FCBDAB18FD}"/>
              </a:ext>
            </a:extLst>
          </p:cNvPr>
          <p:cNvGrpSpPr/>
          <p:nvPr/>
        </p:nvGrpSpPr>
        <p:grpSpPr>
          <a:xfrm>
            <a:off x="614418" y="1548043"/>
            <a:ext cx="11035897" cy="4901333"/>
            <a:chOff x="614418" y="1408084"/>
            <a:chExt cx="11035897" cy="4901333"/>
          </a:xfrm>
        </p:grpSpPr>
        <p:sp>
          <p:nvSpPr>
            <p:cNvPr id="671" name="Google Shape;671;p30"/>
            <p:cNvSpPr/>
            <p:nvPr/>
          </p:nvSpPr>
          <p:spPr>
            <a:xfrm>
              <a:off x="3395230" y="4426556"/>
              <a:ext cx="914400" cy="914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8185460" y="5395017"/>
              <a:ext cx="914400" cy="9144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p30"/>
            <p:cNvSpPr/>
            <p:nvPr/>
          </p:nvSpPr>
          <p:spPr>
            <a:xfrm rot="16200000">
              <a:off x="9733981" y="2058764"/>
              <a:ext cx="232668" cy="3600000"/>
            </a:xfrm>
            <a:custGeom>
              <a:avLst/>
              <a:gdLst/>
              <a:ahLst/>
              <a:cxnLst/>
              <a:rect l="l" t="t" r="r" b="b"/>
              <a:pathLst>
                <a:path w="3372" h="33276" extrusionOk="0">
                  <a:moveTo>
                    <a:pt x="1" y="1"/>
                  </a:moveTo>
                  <a:lnTo>
                    <a:pt x="1" y="33275"/>
                  </a:lnTo>
                  <a:lnTo>
                    <a:pt x="3372" y="33275"/>
                  </a:lnTo>
                  <a:lnTo>
                    <a:pt x="3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p30"/>
            <p:cNvSpPr/>
            <p:nvPr/>
          </p:nvSpPr>
          <p:spPr>
            <a:xfrm rot="-5400000">
              <a:off x="722540" y="3077156"/>
              <a:ext cx="1578587" cy="204801"/>
            </a:xfrm>
            <a:custGeom>
              <a:avLst/>
              <a:gdLst/>
              <a:ahLst/>
              <a:cxnLst/>
              <a:rect l="l" t="t" r="r" b="b"/>
              <a:pathLst>
                <a:path w="15610" h="2968" extrusionOk="0">
                  <a:moveTo>
                    <a:pt x="0" y="0"/>
                  </a:moveTo>
                  <a:lnTo>
                    <a:pt x="0" y="2967"/>
                  </a:lnTo>
                  <a:lnTo>
                    <a:pt x="15609" y="2967"/>
                  </a:lnTo>
                  <a:lnTo>
                    <a:pt x="156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p30"/>
            <p:cNvSpPr/>
            <p:nvPr/>
          </p:nvSpPr>
          <p:spPr>
            <a:xfrm rot="16200000">
              <a:off x="3591108" y="4001430"/>
              <a:ext cx="504000" cy="204783"/>
            </a:xfrm>
            <a:custGeom>
              <a:avLst/>
              <a:gdLst/>
              <a:ahLst/>
              <a:cxnLst/>
              <a:rect l="l" t="t" r="r" b="b"/>
              <a:pathLst>
                <a:path w="15610" h="2968" extrusionOk="0">
                  <a:moveTo>
                    <a:pt x="0" y="1"/>
                  </a:moveTo>
                  <a:lnTo>
                    <a:pt x="0" y="2968"/>
                  </a:lnTo>
                  <a:lnTo>
                    <a:pt x="15609" y="2968"/>
                  </a:lnTo>
                  <a:lnTo>
                    <a:pt x="1560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p30"/>
            <p:cNvSpPr/>
            <p:nvPr/>
          </p:nvSpPr>
          <p:spPr>
            <a:xfrm rot="16200000">
              <a:off x="5471233" y="3078321"/>
              <a:ext cx="1583791" cy="202436"/>
            </a:xfrm>
            <a:custGeom>
              <a:avLst/>
              <a:gdLst/>
              <a:ahLst/>
              <a:cxnLst/>
              <a:rect l="l" t="t" r="r" b="b"/>
              <a:pathLst>
                <a:path w="15610" h="2934" extrusionOk="0">
                  <a:moveTo>
                    <a:pt x="0" y="0"/>
                  </a:moveTo>
                  <a:lnTo>
                    <a:pt x="0" y="2933"/>
                  </a:lnTo>
                  <a:lnTo>
                    <a:pt x="15609" y="2933"/>
                  </a:lnTo>
                  <a:lnTo>
                    <a:pt x="15609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p30"/>
            <p:cNvSpPr/>
            <p:nvPr/>
          </p:nvSpPr>
          <p:spPr>
            <a:xfrm rot="16200000">
              <a:off x="7850763" y="4433087"/>
              <a:ext cx="1583791" cy="202436"/>
            </a:xfrm>
            <a:custGeom>
              <a:avLst/>
              <a:gdLst/>
              <a:ahLst/>
              <a:cxnLst/>
              <a:rect l="l" t="t" r="r" b="b"/>
              <a:pathLst>
                <a:path w="15610" h="2934" extrusionOk="0">
                  <a:moveTo>
                    <a:pt x="0" y="1"/>
                  </a:moveTo>
                  <a:lnTo>
                    <a:pt x="0" y="2934"/>
                  </a:lnTo>
                  <a:lnTo>
                    <a:pt x="15609" y="2934"/>
                  </a:lnTo>
                  <a:lnTo>
                    <a:pt x="156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1054633" y="1408084"/>
              <a:ext cx="914400" cy="9144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2" name="Google Shape;692;p30"/>
            <p:cNvSpPr/>
            <p:nvPr/>
          </p:nvSpPr>
          <p:spPr>
            <a:xfrm rot="-5400000">
              <a:off x="1848666" y="2508196"/>
              <a:ext cx="232657" cy="2701153"/>
            </a:xfrm>
            <a:custGeom>
              <a:avLst/>
              <a:gdLst/>
              <a:ahLst/>
              <a:cxnLst/>
              <a:rect l="l" t="t" r="r" b="b"/>
              <a:pathLst>
                <a:path w="3372" h="33275" extrusionOk="0">
                  <a:moveTo>
                    <a:pt x="1" y="0"/>
                  </a:moveTo>
                  <a:lnTo>
                    <a:pt x="1" y="33275"/>
                  </a:lnTo>
                  <a:lnTo>
                    <a:pt x="3372" y="33275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3" name="Google Shape;693;p30"/>
            <p:cNvSpPr/>
            <p:nvPr/>
          </p:nvSpPr>
          <p:spPr>
            <a:xfrm rot="16200000">
              <a:off x="6935247" y="2850763"/>
              <a:ext cx="232668" cy="2016000"/>
            </a:xfrm>
            <a:custGeom>
              <a:avLst/>
              <a:gdLst/>
              <a:ahLst/>
              <a:cxnLst/>
              <a:rect l="l" t="t" r="r" b="b"/>
              <a:pathLst>
                <a:path w="3372" h="33309" extrusionOk="0">
                  <a:moveTo>
                    <a:pt x="1" y="0"/>
                  </a:moveTo>
                  <a:lnTo>
                    <a:pt x="1" y="33308"/>
                  </a:lnTo>
                  <a:lnTo>
                    <a:pt x="3372" y="33308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5807912" y="1408084"/>
              <a:ext cx="914400" cy="91440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5" name="Google Shape;695;p30"/>
            <p:cNvSpPr/>
            <p:nvPr/>
          </p:nvSpPr>
          <p:spPr>
            <a:xfrm rot="-5400000">
              <a:off x="4397278" y="2293289"/>
              <a:ext cx="232668" cy="3130956"/>
            </a:xfrm>
            <a:custGeom>
              <a:avLst/>
              <a:gdLst/>
              <a:ahLst/>
              <a:cxnLst/>
              <a:rect l="l" t="t" r="r" b="b"/>
              <a:pathLst>
                <a:path w="3372" h="33275" extrusionOk="0">
                  <a:moveTo>
                    <a:pt x="1" y="0"/>
                  </a:moveTo>
                  <a:lnTo>
                    <a:pt x="1" y="33275"/>
                  </a:lnTo>
                  <a:lnTo>
                    <a:pt x="3372" y="33275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4" name="Google Shape;684;p30"/>
            <p:cNvSpPr txBox="1"/>
            <p:nvPr/>
          </p:nvSpPr>
          <p:spPr>
            <a:xfrm>
              <a:off x="1162633" y="1666456"/>
              <a:ext cx="698400" cy="3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hr-HR" sz="2400" b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24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" name="Google Shape;684;p30">
              <a:extLst>
                <a:ext uri="{FF2B5EF4-FFF2-40B4-BE49-F238E27FC236}">
                  <a16:creationId xmlns:a16="http://schemas.microsoft.com/office/drawing/2014/main" id="{59B16198-2F21-4231-B053-9718D3D0487E}"/>
                </a:ext>
              </a:extLst>
            </p:cNvPr>
            <p:cNvSpPr txBox="1"/>
            <p:nvPr/>
          </p:nvSpPr>
          <p:spPr>
            <a:xfrm>
              <a:off x="3500563" y="4699956"/>
              <a:ext cx="698400" cy="3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hr-HR" sz="2400" b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24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" name="Google Shape;684;p30">
              <a:extLst>
                <a:ext uri="{FF2B5EF4-FFF2-40B4-BE49-F238E27FC236}">
                  <a16:creationId xmlns:a16="http://schemas.microsoft.com/office/drawing/2014/main" id="{86E6D51F-B905-451D-A488-EAB64F21F66D}"/>
                </a:ext>
              </a:extLst>
            </p:cNvPr>
            <p:cNvSpPr txBox="1"/>
            <p:nvPr/>
          </p:nvSpPr>
          <p:spPr>
            <a:xfrm>
              <a:off x="5913928" y="1681484"/>
              <a:ext cx="698400" cy="3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hr-HR" sz="2400" b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24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4" name="Google Shape;684;p30">
              <a:extLst>
                <a:ext uri="{FF2B5EF4-FFF2-40B4-BE49-F238E27FC236}">
                  <a16:creationId xmlns:a16="http://schemas.microsoft.com/office/drawing/2014/main" id="{5809CBDA-33B0-4607-89CB-F4CA78B670A7}"/>
                </a:ext>
              </a:extLst>
            </p:cNvPr>
            <p:cNvSpPr txBox="1"/>
            <p:nvPr/>
          </p:nvSpPr>
          <p:spPr>
            <a:xfrm>
              <a:off x="8296233" y="5674114"/>
              <a:ext cx="698400" cy="3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hr-HR" sz="2400" b="1" dirty="0">
                  <a:solidFill>
                    <a:schemeClr val="bg1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24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8" name="TextBox 21">
            <a:extLst>
              <a:ext uri="{FF2B5EF4-FFF2-40B4-BE49-F238E27FC236}">
                <a16:creationId xmlns:a16="http://schemas.microsoft.com/office/drawing/2014/main" id="{B7780DE0-5C8E-4FC9-99DF-313BF8689202}"/>
              </a:ext>
            </a:extLst>
          </p:cNvPr>
          <p:cNvSpPr txBox="1"/>
          <p:nvPr/>
        </p:nvSpPr>
        <p:spPr>
          <a:xfrm>
            <a:off x="2148083" y="1644207"/>
            <a:ext cx="2812509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sz="2000" b="1" dirty="0">
                <a:solidFill>
                  <a:schemeClr val="tx2"/>
                </a:solidFill>
                <a:cs typeface="Arial" pitchFamily="34" charset="0"/>
              </a:rPr>
              <a:t>Financijska perspektiva 2014. - 2020.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9" name="TextBox 22">
            <a:extLst>
              <a:ext uri="{FF2B5EF4-FFF2-40B4-BE49-F238E27FC236}">
                <a16:creationId xmlns:a16="http://schemas.microsoft.com/office/drawing/2014/main" id="{A92CFB2E-3273-4510-A895-9D91A332847F}"/>
              </a:ext>
            </a:extLst>
          </p:cNvPr>
          <p:cNvSpPr txBox="1"/>
          <p:nvPr/>
        </p:nvSpPr>
        <p:spPr>
          <a:xfrm>
            <a:off x="2148083" y="2469611"/>
            <a:ext cx="3479979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hr-HR" altLang="ko-KR" dirty="0">
                <a:solidFill>
                  <a:schemeClr val="tx2"/>
                </a:solidFill>
                <a:cs typeface="Arial" pitchFamily="34" charset="0"/>
              </a:rPr>
              <a:t>Stanje iskorištenosti ESIF sredstava</a:t>
            </a:r>
          </a:p>
          <a:p>
            <a:pPr marL="171450" indent="-171450">
              <a:buFont typeface="Wingdings" pitchFamily="2" charset="2"/>
              <a:buChar char="ü"/>
            </a:pPr>
            <a:endParaRPr lang="hr-HR" altLang="ko-KR" dirty="0">
              <a:solidFill>
                <a:schemeClr val="tx2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hr-HR" altLang="ko-KR" dirty="0">
                <a:solidFill>
                  <a:schemeClr val="tx2"/>
                </a:solidFill>
                <a:cs typeface="Arial" pitchFamily="34" charset="0"/>
              </a:rPr>
              <a:t>Jačanje poslovne konkurentnosti u kontekstu Slavonije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EA75D009-00C0-478E-AD71-295F56DEEEEF}"/>
              </a:ext>
            </a:extLst>
          </p:cNvPr>
          <p:cNvSpPr txBox="1"/>
          <p:nvPr/>
        </p:nvSpPr>
        <p:spPr>
          <a:xfrm>
            <a:off x="4414963" y="4824670"/>
            <a:ext cx="3109432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r>
              <a:rPr lang="hr-HR" altLang="ko-KR" dirty="0">
                <a:solidFill>
                  <a:srgbClr val="00B0F0"/>
                </a:solidFill>
              </a:rPr>
              <a:t>Pregled aktualnih natječaja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5B04261C-E176-4825-8212-93BF858BE13B}"/>
              </a:ext>
            </a:extLst>
          </p:cNvPr>
          <p:cNvSpPr txBox="1"/>
          <p:nvPr/>
        </p:nvSpPr>
        <p:spPr>
          <a:xfrm>
            <a:off x="4493942" y="5345942"/>
            <a:ext cx="2639636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171450" indent="-171450">
              <a:buFont typeface="Wingdings" pitchFamily="2" charset="2"/>
              <a:buChar char="ü"/>
              <a:defRPr sz="16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r>
              <a:rPr lang="hr-HR" altLang="ko-KR" sz="1800" dirty="0"/>
              <a:t>Pozivi za poduzetnike</a:t>
            </a:r>
          </a:p>
          <a:p>
            <a:endParaRPr lang="en-US" altLang="ko-KR" sz="1800" dirty="0"/>
          </a:p>
          <a:p>
            <a:r>
              <a:rPr lang="hr-HR" altLang="ko-KR" sz="1800" dirty="0"/>
              <a:t>Financijski instrumenti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1786579D-D226-471A-BC52-B4D1D34F7DE1}"/>
              </a:ext>
            </a:extLst>
          </p:cNvPr>
          <p:cNvSpPr txBox="1"/>
          <p:nvPr/>
        </p:nvSpPr>
        <p:spPr>
          <a:xfrm>
            <a:off x="6889978" y="1644207"/>
            <a:ext cx="2812509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sz="2000" b="1" dirty="0">
                <a:solidFill>
                  <a:srgbClr val="00B0F0"/>
                </a:solidFill>
                <a:cs typeface="Arial" pitchFamily="34" charset="0"/>
              </a:rPr>
              <a:t>Financijska perspektiva 2021. - 2027.</a:t>
            </a:r>
            <a:endParaRPr lang="ko-KR" altLang="en-US" sz="20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442E1E6C-A442-4AC5-969F-E28EF9074458}"/>
              </a:ext>
            </a:extLst>
          </p:cNvPr>
          <p:cNvSpPr txBox="1"/>
          <p:nvPr/>
        </p:nvSpPr>
        <p:spPr>
          <a:xfrm>
            <a:off x="6891255" y="2491641"/>
            <a:ext cx="3479979" cy="120032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hr-HR" altLang="ko-KR" dirty="0">
                <a:solidFill>
                  <a:schemeClr val="tx2"/>
                </a:solidFill>
                <a:cs typeface="Arial" pitchFamily="34" charset="0"/>
              </a:rPr>
              <a:t>Mehanizam za oporavak i otpornost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hr-HR" altLang="ko-KR" dirty="0">
                <a:solidFill>
                  <a:schemeClr val="tx2"/>
                </a:solidFill>
                <a:cs typeface="Arial" pitchFamily="34" charset="0"/>
              </a:rPr>
              <a:t>EU ciljevi Kohezijske politike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hr-HR" altLang="ko-KR" dirty="0">
                <a:solidFill>
                  <a:schemeClr val="tx2"/>
                </a:solidFill>
                <a:cs typeface="Arial" pitchFamily="34" charset="0"/>
              </a:rPr>
              <a:t>Operativni programi 2021.- 2027.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C352503F-4210-44CB-914D-0A58FD8BB07F}"/>
              </a:ext>
            </a:extLst>
          </p:cNvPr>
          <p:cNvSpPr txBox="1"/>
          <p:nvPr/>
        </p:nvSpPr>
        <p:spPr>
          <a:xfrm>
            <a:off x="9213120" y="5781563"/>
            <a:ext cx="1877244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r-HR" altLang="ko-KR" sz="2000" b="1" dirty="0">
                <a:solidFill>
                  <a:schemeClr val="tx2"/>
                </a:solidFill>
                <a:cs typeface="Arial" pitchFamily="34" charset="0"/>
              </a:rPr>
              <a:t>Zaključci</a:t>
            </a:r>
            <a:endParaRPr lang="ko-KR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5BE0FD35-E7B7-4DB9-81D6-776444996C42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12AD902B-D595-4065-8D80-E03838F8629B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AF64432C-2222-4668-914F-63EA22E6B041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>
            <a:extLst>
              <a:ext uri="{FF2B5EF4-FFF2-40B4-BE49-F238E27FC236}">
                <a16:creationId xmlns:a16="http://schemas.microsoft.com/office/drawing/2014/main" id="{B86DF4EF-29E7-4435-9893-D7588E43B992}"/>
              </a:ext>
            </a:extLst>
          </p:cNvPr>
          <p:cNvSpPr/>
          <p:nvPr/>
        </p:nvSpPr>
        <p:spPr>
          <a:xfrm>
            <a:off x="1" y="0"/>
            <a:ext cx="12192000" cy="1698172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3" name="Google Shape;673;p30"/>
          <p:cNvSpPr txBox="1">
            <a:spLocks noGrp="1"/>
          </p:cNvSpPr>
          <p:nvPr>
            <p:ph type="title"/>
          </p:nvPr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hr-HR" sz="4000" dirty="0">
                <a:solidFill>
                  <a:schemeClr val="bg1"/>
                </a:solidFill>
                <a:latin typeface="+mn-lt"/>
              </a:rPr>
              <a:t>Stanje iskorištenosti ESIF sredstava za razdoblje 2014.-2020.</a:t>
            </a: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5BE0FD35-E7B7-4DB9-81D6-776444996C42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12AD902B-D595-4065-8D80-E03838F8629B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AF64432C-2222-4668-914F-63EA22E6B041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6" name="Group 7">
            <a:extLst>
              <a:ext uri="{FF2B5EF4-FFF2-40B4-BE49-F238E27FC236}">
                <a16:creationId xmlns:a16="http://schemas.microsoft.com/office/drawing/2014/main" id="{C579163F-9EBD-48DF-A893-A7D88BDD5965}"/>
              </a:ext>
            </a:extLst>
          </p:cNvPr>
          <p:cNvGrpSpPr/>
          <p:nvPr/>
        </p:nvGrpSpPr>
        <p:grpSpPr>
          <a:xfrm>
            <a:off x="551065" y="2600733"/>
            <a:ext cx="10857355" cy="3749765"/>
            <a:chOff x="495690" y="1674891"/>
            <a:chExt cx="10857355" cy="4019690"/>
          </a:xfrm>
        </p:grpSpPr>
        <p:sp>
          <p:nvSpPr>
            <p:cNvPr id="67" name="Block Arc 2">
              <a:extLst>
                <a:ext uri="{FF2B5EF4-FFF2-40B4-BE49-F238E27FC236}">
                  <a16:creationId xmlns:a16="http://schemas.microsoft.com/office/drawing/2014/main" id="{2D842D27-C291-4B71-AC72-891CEE122F61}"/>
                </a:ext>
              </a:extLst>
            </p:cNvPr>
            <p:cNvSpPr/>
            <p:nvPr/>
          </p:nvSpPr>
          <p:spPr>
            <a:xfrm>
              <a:off x="9302459" y="1674891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Rectangle 3">
              <a:extLst>
                <a:ext uri="{FF2B5EF4-FFF2-40B4-BE49-F238E27FC236}">
                  <a16:creationId xmlns:a16="http://schemas.microsoft.com/office/drawing/2014/main" id="{8AD94CD0-BB0F-41AC-97B9-10BE896A3CBA}"/>
                </a:ext>
              </a:extLst>
            </p:cNvPr>
            <p:cNvSpPr/>
            <p:nvPr/>
          </p:nvSpPr>
          <p:spPr>
            <a:xfrm>
              <a:off x="1520983" y="1674891"/>
              <a:ext cx="8793559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4">
              <a:extLst>
                <a:ext uri="{FF2B5EF4-FFF2-40B4-BE49-F238E27FC236}">
                  <a16:creationId xmlns:a16="http://schemas.microsoft.com/office/drawing/2014/main" id="{124B002F-C53A-4F5C-A504-1E1E14F10EAA}"/>
                </a:ext>
              </a:extLst>
            </p:cNvPr>
            <p:cNvSpPr/>
            <p:nvPr/>
          </p:nvSpPr>
          <p:spPr>
            <a:xfrm>
              <a:off x="1520983" y="3643996"/>
              <a:ext cx="8812839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78FF17D5-A43F-4C71-AFC6-A16375BD0295}"/>
                </a:ext>
              </a:extLst>
            </p:cNvPr>
            <p:cNvSpPr/>
            <p:nvPr/>
          </p:nvSpPr>
          <p:spPr>
            <a:xfrm>
              <a:off x="1520983" y="5609522"/>
              <a:ext cx="8568000" cy="814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Block Arc 6">
              <a:extLst>
                <a:ext uri="{FF2B5EF4-FFF2-40B4-BE49-F238E27FC236}">
                  <a16:creationId xmlns:a16="http://schemas.microsoft.com/office/drawing/2014/main" id="{2F9E0AD7-7289-4C8C-849F-7AD6C4404F1D}"/>
                </a:ext>
              </a:extLst>
            </p:cNvPr>
            <p:cNvSpPr/>
            <p:nvPr/>
          </p:nvSpPr>
          <p:spPr>
            <a:xfrm flipH="1">
              <a:off x="495690" y="3643995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Block Arc 10">
              <a:extLst>
                <a:ext uri="{FF2B5EF4-FFF2-40B4-BE49-F238E27FC236}">
                  <a16:creationId xmlns:a16="http://schemas.microsoft.com/office/drawing/2014/main" id="{DEDD30F9-D288-4C35-BA39-62CB787A2E5D}"/>
                </a:ext>
              </a:extLst>
            </p:cNvPr>
            <p:cNvSpPr/>
            <p:nvPr/>
          </p:nvSpPr>
          <p:spPr>
            <a:xfrm>
              <a:off x="9869672" y="5252013"/>
              <a:ext cx="438991" cy="438990"/>
            </a:xfrm>
            <a:prstGeom prst="blockArc">
              <a:avLst>
                <a:gd name="adj1" fmla="val 228339"/>
                <a:gd name="adj2" fmla="val 5553148"/>
                <a:gd name="adj3" fmla="val 18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7" name="TextBox 23">
            <a:extLst>
              <a:ext uri="{FF2B5EF4-FFF2-40B4-BE49-F238E27FC236}">
                <a16:creationId xmlns:a16="http://schemas.microsoft.com/office/drawing/2014/main" id="{98EDF1D6-A94A-4354-892B-E33BE4BE74A6}"/>
              </a:ext>
            </a:extLst>
          </p:cNvPr>
          <p:cNvSpPr txBox="1"/>
          <p:nvPr/>
        </p:nvSpPr>
        <p:spPr>
          <a:xfrm>
            <a:off x="1485501" y="2847302"/>
            <a:ext cx="85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cs typeface="Arial" pitchFamily="34" charset="0"/>
              </a:rPr>
              <a:t>201</a:t>
            </a:r>
            <a:r>
              <a:rPr lang="hr-HR" altLang="ko-KR" sz="2400" b="1" dirty="0">
                <a:solidFill>
                  <a:schemeClr val="tx2"/>
                </a:solidFill>
                <a:cs typeface="Arial" pitchFamily="34" charset="0"/>
              </a:rPr>
              <a:t>4.</a:t>
            </a:r>
            <a:endParaRPr lang="ko-KR" altLang="en-US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3C74C7A0-0522-4818-9085-2225933A5ACE}"/>
              </a:ext>
            </a:extLst>
          </p:cNvPr>
          <p:cNvGrpSpPr/>
          <p:nvPr/>
        </p:nvGrpSpPr>
        <p:grpSpPr>
          <a:xfrm>
            <a:off x="3486995" y="2847432"/>
            <a:ext cx="2804479" cy="1119010"/>
            <a:chOff x="2948580" y="2829279"/>
            <a:chExt cx="2804479" cy="1119010"/>
          </a:xfrm>
        </p:grpSpPr>
        <p:sp>
          <p:nvSpPr>
            <p:cNvPr id="95" name="TextBox 63">
              <a:extLst>
                <a:ext uri="{FF2B5EF4-FFF2-40B4-BE49-F238E27FC236}">
                  <a16:creationId xmlns:a16="http://schemas.microsoft.com/office/drawing/2014/main" id="{5E60E8D8-E944-473B-ABAC-3791C5A19176}"/>
                </a:ext>
              </a:extLst>
            </p:cNvPr>
            <p:cNvSpPr txBox="1"/>
            <p:nvPr/>
          </p:nvSpPr>
          <p:spPr>
            <a:xfrm>
              <a:off x="2948580" y="2829279"/>
              <a:ext cx="280447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r-HR" altLang="ko-KR" sz="2400" b="1" dirty="0">
                  <a:solidFill>
                    <a:schemeClr val="accent2"/>
                  </a:solidFill>
                  <a:cs typeface="Arial" pitchFamily="34" charset="0"/>
                </a:rPr>
                <a:t>UKUPNA ALOKACIJA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6" name="TextBox 64">
              <a:extLst>
                <a:ext uri="{FF2B5EF4-FFF2-40B4-BE49-F238E27FC236}">
                  <a16:creationId xmlns:a16="http://schemas.microsoft.com/office/drawing/2014/main" id="{6DAFBF7E-14E7-4F2E-BFFB-900AE9D7D754}"/>
                </a:ext>
              </a:extLst>
            </p:cNvPr>
            <p:cNvSpPr txBox="1"/>
            <p:nvPr/>
          </p:nvSpPr>
          <p:spPr>
            <a:xfrm>
              <a:off x="2948580" y="3301958"/>
              <a:ext cx="2804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/>
                  </a:solidFill>
                </a:rPr>
                <a:t>10,7 </a:t>
              </a:r>
              <a:r>
                <a:rPr lang="en-US" altLang="ko-KR" sz="2000" b="1" dirty="0" err="1">
                  <a:solidFill>
                    <a:schemeClr val="tx2"/>
                  </a:solidFill>
                </a:rPr>
                <a:t>milijardi</a:t>
              </a:r>
              <a:r>
                <a:rPr lang="en-US" altLang="ko-KR" sz="2000" b="1" dirty="0">
                  <a:solidFill>
                    <a:schemeClr val="tx2"/>
                  </a:solidFill>
                </a:rPr>
                <a:t> </a:t>
              </a:r>
              <a:r>
                <a:rPr lang="en-US" altLang="ko-KR" sz="2000" b="1" dirty="0" err="1">
                  <a:solidFill>
                    <a:schemeClr val="tx2"/>
                  </a:solidFill>
                </a:rPr>
                <a:t>eura</a:t>
              </a:r>
              <a:endParaRPr lang="hr-HR" altLang="ko-KR" sz="2000" b="1" dirty="0">
                <a:solidFill>
                  <a:schemeClr val="tx2"/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2"/>
                  </a:solidFill>
                </a:rPr>
                <a:t>(81,56 </a:t>
              </a:r>
              <a:r>
                <a:rPr lang="hr-HR" altLang="ko-KR" sz="1600" dirty="0">
                  <a:solidFill>
                    <a:schemeClr val="tx2"/>
                  </a:solidFill>
                </a:rPr>
                <a:t>milijardi kuna</a:t>
              </a:r>
              <a:r>
                <a:rPr lang="en-US" altLang="ko-KR" sz="1600" dirty="0">
                  <a:solidFill>
                    <a:schemeClr val="tx2"/>
                  </a:solidFill>
                </a:rPr>
                <a:t>) </a:t>
              </a:r>
              <a:endParaRPr lang="hr-HR" altLang="ko-KR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1" name="Donut 24">
            <a:extLst>
              <a:ext uri="{FF2B5EF4-FFF2-40B4-BE49-F238E27FC236}">
                <a16:creationId xmlns:a16="http://schemas.microsoft.com/office/drawing/2014/main" id="{1496401D-77E7-4996-8907-83DFF8897285}"/>
              </a:ext>
            </a:extLst>
          </p:cNvPr>
          <p:cNvSpPr/>
          <p:nvPr/>
        </p:nvSpPr>
        <p:spPr>
          <a:xfrm>
            <a:off x="10405800" y="4803885"/>
            <a:ext cx="1234768" cy="118033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04" name="Grupa 103">
            <a:extLst>
              <a:ext uri="{FF2B5EF4-FFF2-40B4-BE49-F238E27FC236}">
                <a16:creationId xmlns:a16="http://schemas.microsoft.com/office/drawing/2014/main" id="{3C2EC407-DE10-403A-A11B-90345F299308}"/>
              </a:ext>
            </a:extLst>
          </p:cNvPr>
          <p:cNvGrpSpPr/>
          <p:nvPr/>
        </p:nvGrpSpPr>
        <p:grpSpPr>
          <a:xfrm>
            <a:off x="525307" y="2029201"/>
            <a:ext cx="769156" cy="1238974"/>
            <a:chOff x="574144" y="1181493"/>
            <a:chExt cx="802556" cy="1292776"/>
          </a:xfrm>
        </p:grpSpPr>
        <p:sp>
          <p:nvSpPr>
            <p:cNvPr id="105" name="Freeform: Shape 21">
              <a:extLst>
                <a:ext uri="{FF2B5EF4-FFF2-40B4-BE49-F238E27FC236}">
                  <a16:creationId xmlns:a16="http://schemas.microsoft.com/office/drawing/2014/main" id="{F6B7390D-3A4B-4CD8-8CD2-56AA6C2D704D}"/>
                </a:ext>
              </a:extLst>
            </p:cNvPr>
            <p:cNvSpPr/>
            <p:nvPr/>
          </p:nvSpPr>
          <p:spPr>
            <a:xfrm>
              <a:off x="574144" y="1181493"/>
              <a:ext cx="802556" cy="1292776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solidFill>
              <a:schemeClr val="accent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6" name="Freeform: Shape 9">
              <a:extLst>
                <a:ext uri="{FF2B5EF4-FFF2-40B4-BE49-F238E27FC236}">
                  <a16:creationId xmlns:a16="http://schemas.microsoft.com/office/drawing/2014/main" id="{B76145FC-39CE-49C1-A95C-378C9488417B}"/>
                </a:ext>
              </a:extLst>
            </p:cNvPr>
            <p:cNvSpPr/>
            <p:nvPr/>
          </p:nvSpPr>
          <p:spPr>
            <a:xfrm rot="787194">
              <a:off x="646449" y="1524195"/>
              <a:ext cx="441222" cy="606364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chemeClr val="accent5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" name="Diamond 31">
            <a:extLst>
              <a:ext uri="{FF2B5EF4-FFF2-40B4-BE49-F238E27FC236}">
                <a16:creationId xmlns:a16="http://schemas.microsoft.com/office/drawing/2014/main" id="{FF97A5D4-FB4E-49A9-97DD-9FE38F488A30}"/>
              </a:ext>
            </a:extLst>
          </p:cNvPr>
          <p:cNvSpPr/>
          <p:nvPr/>
        </p:nvSpPr>
        <p:spPr>
          <a:xfrm>
            <a:off x="1733383" y="2479313"/>
            <a:ext cx="357277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31">
            <a:extLst>
              <a:ext uri="{FF2B5EF4-FFF2-40B4-BE49-F238E27FC236}">
                <a16:creationId xmlns:a16="http://schemas.microsoft.com/office/drawing/2014/main" id="{DB1C7586-CE9E-4443-8AD1-A129E85EAAC8}"/>
              </a:ext>
            </a:extLst>
          </p:cNvPr>
          <p:cNvSpPr/>
          <p:nvPr/>
        </p:nvSpPr>
        <p:spPr>
          <a:xfrm>
            <a:off x="4710597" y="2485594"/>
            <a:ext cx="357277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upa 108">
            <a:extLst>
              <a:ext uri="{FF2B5EF4-FFF2-40B4-BE49-F238E27FC236}">
                <a16:creationId xmlns:a16="http://schemas.microsoft.com/office/drawing/2014/main" id="{4CC5CBC7-A0B3-4113-B7E5-06249F94B8B0}"/>
              </a:ext>
            </a:extLst>
          </p:cNvPr>
          <p:cNvGrpSpPr/>
          <p:nvPr/>
        </p:nvGrpSpPr>
        <p:grpSpPr>
          <a:xfrm>
            <a:off x="7292051" y="2842823"/>
            <a:ext cx="2804479" cy="1426786"/>
            <a:chOff x="2948580" y="2829279"/>
            <a:chExt cx="2804479" cy="1426786"/>
          </a:xfrm>
        </p:grpSpPr>
        <p:sp>
          <p:nvSpPr>
            <p:cNvPr id="110" name="TextBox 63">
              <a:extLst>
                <a:ext uri="{FF2B5EF4-FFF2-40B4-BE49-F238E27FC236}">
                  <a16:creationId xmlns:a16="http://schemas.microsoft.com/office/drawing/2014/main" id="{DB22919E-9ACA-48A2-8DA4-1E52145DF0B6}"/>
                </a:ext>
              </a:extLst>
            </p:cNvPr>
            <p:cNvSpPr txBox="1"/>
            <p:nvPr/>
          </p:nvSpPr>
          <p:spPr>
            <a:xfrm>
              <a:off x="2948580" y="2829279"/>
              <a:ext cx="280447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2400" b="1" dirty="0">
                  <a:solidFill>
                    <a:srgbClr val="00B0F0"/>
                  </a:solidFill>
                  <a:cs typeface="Arial" pitchFamily="34" charset="0"/>
                </a:rPr>
                <a:t>UGOVORENO</a:t>
              </a:r>
              <a:endParaRPr lang="ko-KR" altLang="en-US" sz="2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11" name="TextBox 64">
              <a:extLst>
                <a:ext uri="{FF2B5EF4-FFF2-40B4-BE49-F238E27FC236}">
                  <a16:creationId xmlns:a16="http://schemas.microsoft.com/office/drawing/2014/main" id="{4BAE796F-99DB-4EF1-BFE0-A2375ED505A3}"/>
                </a:ext>
              </a:extLst>
            </p:cNvPr>
            <p:cNvSpPr txBox="1"/>
            <p:nvPr/>
          </p:nvSpPr>
          <p:spPr>
            <a:xfrm>
              <a:off x="2948580" y="3301958"/>
              <a:ext cx="28044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altLang="ko-KR" sz="2000" b="1" dirty="0">
                  <a:solidFill>
                    <a:schemeClr val="tx2"/>
                  </a:solidFill>
                </a:rPr>
                <a:t>11,4</a:t>
              </a:r>
              <a:r>
                <a:rPr lang="en-US" altLang="ko-KR" sz="2000" b="1" dirty="0">
                  <a:solidFill>
                    <a:schemeClr val="tx2"/>
                  </a:solidFill>
                </a:rPr>
                <a:t> </a:t>
              </a:r>
              <a:r>
                <a:rPr lang="en-US" altLang="ko-KR" sz="2000" b="1" dirty="0" err="1">
                  <a:solidFill>
                    <a:schemeClr val="tx2"/>
                  </a:solidFill>
                </a:rPr>
                <a:t>milijardi</a:t>
              </a:r>
              <a:r>
                <a:rPr lang="en-US" altLang="ko-KR" sz="2000" b="1" dirty="0">
                  <a:solidFill>
                    <a:schemeClr val="tx2"/>
                  </a:solidFill>
                </a:rPr>
                <a:t> </a:t>
              </a:r>
              <a:r>
                <a:rPr lang="en-US" altLang="ko-KR" sz="2000" b="1" dirty="0" err="1">
                  <a:solidFill>
                    <a:schemeClr val="tx2"/>
                  </a:solidFill>
                </a:rPr>
                <a:t>eura</a:t>
              </a:r>
              <a:endParaRPr lang="hr-HR" altLang="ko-KR" sz="2000" b="1" dirty="0">
                <a:solidFill>
                  <a:schemeClr val="tx2"/>
                </a:solidFill>
              </a:endParaRPr>
            </a:p>
            <a:p>
              <a:pPr algn="ctr"/>
              <a:r>
                <a:rPr lang="en-US" altLang="ko-KR" sz="1600" dirty="0">
                  <a:solidFill>
                    <a:schemeClr val="tx2"/>
                  </a:solidFill>
                </a:rPr>
                <a:t>(</a:t>
              </a:r>
              <a:r>
                <a:rPr lang="hr-HR" altLang="ko-KR" sz="1600" dirty="0">
                  <a:solidFill>
                    <a:schemeClr val="tx2"/>
                  </a:solidFill>
                </a:rPr>
                <a:t>86</a:t>
              </a:r>
              <a:r>
                <a:rPr lang="en-US" altLang="ko-KR" sz="1600" dirty="0">
                  <a:solidFill>
                    <a:schemeClr val="tx2"/>
                  </a:solidFill>
                </a:rPr>
                <a:t>,</a:t>
              </a:r>
              <a:r>
                <a:rPr lang="hr-HR" altLang="ko-KR" sz="1600" dirty="0">
                  <a:solidFill>
                    <a:schemeClr val="tx2"/>
                  </a:solidFill>
                </a:rPr>
                <a:t>36</a:t>
              </a:r>
              <a:r>
                <a:rPr lang="en-US" altLang="ko-KR" sz="1600" dirty="0">
                  <a:solidFill>
                    <a:schemeClr val="tx2"/>
                  </a:solidFill>
                </a:rPr>
                <a:t> </a:t>
              </a:r>
              <a:r>
                <a:rPr lang="hr-HR" altLang="ko-KR" sz="1600" dirty="0">
                  <a:solidFill>
                    <a:schemeClr val="tx2"/>
                  </a:solidFill>
                </a:rPr>
                <a:t>milijardi kuna</a:t>
              </a:r>
              <a:r>
                <a:rPr lang="en-US" altLang="ko-KR" sz="1600" dirty="0">
                  <a:solidFill>
                    <a:schemeClr val="tx2"/>
                  </a:solidFill>
                </a:rPr>
                <a:t>)</a:t>
              </a:r>
              <a:endParaRPr lang="hr-HR" altLang="ko-KR" sz="1600" dirty="0">
                <a:solidFill>
                  <a:schemeClr val="tx2"/>
                </a:solidFill>
              </a:endParaRPr>
            </a:p>
            <a:p>
              <a:pPr algn="ctr"/>
              <a:r>
                <a:rPr lang="hr-HR" altLang="ko-KR" sz="2000" b="1" dirty="0">
                  <a:solidFill>
                    <a:schemeClr val="tx2"/>
                  </a:solidFill>
                </a:rPr>
                <a:t>= 105,9%</a:t>
              </a:r>
              <a:r>
                <a:rPr lang="en-US" altLang="ko-KR" sz="2000" b="1" dirty="0">
                  <a:solidFill>
                    <a:schemeClr val="tx2"/>
                  </a:solidFill>
                </a:rPr>
                <a:t> </a:t>
              </a:r>
              <a:endParaRPr lang="hr-HR" altLang="ko-KR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2" name="Diamond 31">
            <a:extLst>
              <a:ext uri="{FF2B5EF4-FFF2-40B4-BE49-F238E27FC236}">
                <a16:creationId xmlns:a16="http://schemas.microsoft.com/office/drawing/2014/main" id="{0BFA746D-EB6B-4401-B9AD-C50E161225FB}"/>
              </a:ext>
            </a:extLst>
          </p:cNvPr>
          <p:cNvSpPr/>
          <p:nvPr/>
        </p:nvSpPr>
        <p:spPr>
          <a:xfrm>
            <a:off x="8515653" y="2480985"/>
            <a:ext cx="357277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0D6A0A96-69B7-4002-8B4D-968927C1149F}"/>
              </a:ext>
            </a:extLst>
          </p:cNvPr>
          <p:cNvGrpSpPr/>
          <p:nvPr/>
        </p:nvGrpSpPr>
        <p:grpSpPr>
          <a:xfrm>
            <a:off x="783580" y="4325507"/>
            <a:ext cx="2804479" cy="1788624"/>
            <a:chOff x="-1510016" y="3723438"/>
            <a:chExt cx="2804479" cy="1788624"/>
          </a:xfrm>
        </p:grpSpPr>
        <p:grpSp>
          <p:nvGrpSpPr>
            <p:cNvPr id="113" name="Grupa 112">
              <a:extLst>
                <a:ext uri="{FF2B5EF4-FFF2-40B4-BE49-F238E27FC236}">
                  <a16:creationId xmlns:a16="http://schemas.microsoft.com/office/drawing/2014/main" id="{DA3147D9-1150-44C8-A5B8-73C9AFA8F06D}"/>
                </a:ext>
              </a:extLst>
            </p:cNvPr>
            <p:cNvGrpSpPr/>
            <p:nvPr/>
          </p:nvGrpSpPr>
          <p:grpSpPr>
            <a:xfrm>
              <a:off x="-1510016" y="4085276"/>
              <a:ext cx="2804479" cy="1426786"/>
              <a:chOff x="2948580" y="2829279"/>
              <a:chExt cx="2804479" cy="1426786"/>
            </a:xfrm>
          </p:grpSpPr>
          <p:sp>
            <p:nvSpPr>
              <p:cNvPr id="114" name="TextBox 63">
                <a:extLst>
                  <a:ext uri="{FF2B5EF4-FFF2-40B4-BE49-F238E27FC236}">
                    <a16:creationId xmlns:a16="http://schemas.microsoft.com/office/drawing/2014/main" id="{4D1F9F35-DDDE-4A22-BCD6-C77FC1B9EB8A}"/>
                  </a:ext>
                </a:extLst>
              </p:cNvPr>
              <p:cNvSpPr txBox="1"/>
              <p:nvPr/>
            </p:nvSpPr>
            <p:spPr>
              <a:xfrm>
                <a:off x="2948580" y="2829279"/>
                <a:ext cx="280447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hr-HR" altLang="ko-KR" sz="2400" b="1" dirty="0">
                    <a:solidFill>
                      <a:srgbClr val="00B050"/>
                    </a:solidFill>
                    <a:cs typeface="Arial" pitchFamily="34" charset="0"/>
                  </a:rPr>
                  <a:t>ISPLAĆENO</a:t>
                </a:r>
                <a:endParaRPr lang="ko-KR" altLang="en-US" sz="2400" b="1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  <p:sp>
            <p:nvSpPr>
              <p:cNvPr id="115" name="TextBox 64">
                <a:extLst>
                  <a:ext uri="{FF2B5EF4-FFF2-40B4-BE49-F238E27FC236}">
                    <a16:creationId xmlns:a16="http://schemas.microsoft.com/office/drawing/2014/main" id="{AB99A612-1E75-4AAF-B519-FB3751FC1479}"/>
                  </a:ext>
                </a:extLst>
              </p:cNvPr>
              <p:cNvSpPr txBox="1"/>
              <p:nvPr/>
            </p:nvSpPr>
            <p:spPr>
              <a:xfrm>
                <a:off x="2948580" y="3301958"/>
                <a:ext cx="28044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altLang="ko-KR" sz="2000" b="1" dirty="0">
                    <a:solidFill>
                      <a:schemeClr val="tx2"/>
                    </a:solidFill>
                  </a:rPr>
                  <a:t>4,7</a:t>
                </a:r>
                <a:r>
                  <a:rPr lang="en-US" altLang="ko-KR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ko-KR" sz="2000" b="1" dirty="0" err="1">
                    <a:solidFill>
                      <a:schemeClr val="tx2"/>
                    </a:solidFill>
                  </a:rPr>
                  <a:t>milijardi</a:t>
                </a:r>
                <a:r>
                  <a:rPr lang="en-US" altLang="ko-KR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ko-KR" sz="2000" b="1" dirty="0" err="1">
                    <a:solidFill>
                      <a:schemeClr val="tx2"/>
                    </a:solidFill>
                  </a:rPr>
                  <a:t>eura</a:t>
                </a:r>
                <a:endParaRPr lang="hr-HR" altLang="ko-KR" sz="200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altLang="ko-KR" sz="1600" dirty="0">
                    <a:solidFill>
                      <a:schemeClr val="tx2"/>
                    </a:solidFill>
                  </a:rPr>
                  <a:t>(</a:t>
                </a:r>
                <a:r>
                  <a:rPr lang="hr-HR" altLang="ko-KR" sz="1600" dirty="0">
                    <a:solidFill>
                      <a:schemeClr val="tx2"/>
                    </a:solidFill>
                  </a:rPr>
                  <a:t>36</a:t>
                </a:r>
                <a:r>
                  <a:rPr lang="en-US" altLang="ko-KR" sz="1600" dirty="0">
                    <a:solidFill>
                      <a:schemeClr val="tx2"/>
                    </a:solidFill>
                  </a:rPr>
                  <a:t>,</a:t>
                </a:r>
                <a:r>
                  <a:rPr lang="hr-HR" altLang="ko-KR" sz="1600" dirty="0">
                    <a:solidFill>
                      <a:schemeClr val="tx2"/>
                    </a:solidFill>
                  </a:rPr>
                  <a:t>06</a:t>
                </a:r>
                <a:r>
                  <a:rPr lang="en-US" altLang="ko-KR" sz="1600" dirty="0">
                    <a:solidFill>
                      <a:schemeClr val="tx2"/>
                    </a:solidFill>
                  </a:rPr>
                  <a:t> </a:t>
                </a:r>
                <a:r>
                  <a:rPr lang="hr-HR" altLang="ko-KR" sz="1600" dirty="0">
                    <a:solidFill>
                      <a:schemeClr val="tx2"/>
                    </a:solidFill>
                  </a:rPr>
                  <a:t>milijardi kuna</a:t>
                </a:r>
                <a:r>
                  <a:rPr lang="en-US" altLang="ko-KR" sz="1600" dirty="0">
                    <a:solidFill>
                      <a:schemeClr val="tx2"/>
                    </a:solidFill>
                  </a:rPr>
                  <a:t>)</a:t>
                </a:r>
                <a:endParaRPr lang="hr-HR" altLang="ko-KR" sz="16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hr-HR" altLang="ko-KR" sz="2000" b="1" dirty="0">
                    <a:solidFill>
                      <a:schemeClr val="tx2"/>
                    </a:solidFill>
                  </a:rPr>
                  <a:t>= 44,2%</a:t>
                </a:r>
                <a:r>
                  <a:rPr lang="en-US" altLang="ko-KR" sz="2000" b="1" dirty="0">
                    <a:solidFill>
                      <a:schemeClr val="tx2"/>
                    </a:solidFill>
                  </a:rPr>
                  <a:t> </a:t>
                </a:r>
                <a:endParaRPr lang="hr-HR" altLang="ko-KR" sz="20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6" name="Diamond 31">
              <a:extLst>
                <a:ext uri="{FF2B5EF4-FFF2-40B4-BE49-F238E27FC236}">
                  <a16:creationId xmlns:a16="http://schemas.microsoft.com/office/drawing/2014/main" id="{7CDBD433-011A-4598-A204-8C5F8D10A17A}"/>
                </a:ext>
              </a:extLst>
            </p:cNvPr>
            <p:cNvSpPr/>
            <p:nvPr/>
          </p:nvSpPr>
          <p:spPr>
            <a:xfrm>
              <a:off x="-286414" y="3723438"/>
              <a:ext cx="357277" cy="307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upa 116">
            <a:extLst>
              <a:ext uri="{FF2B5EF4-FFF2-40B4-BE49-F238E27FC236}">
                <a16:creationId xmlns:a16="http://schemas.microsoft.com/office/drawing/2014/main" id="{1A2E1375-AD1E-46C3-A51A-C111783A3BDD}"/>
              </a:ext>
            </a:extLst>
          </p:cNvPr>
          <p:cNvGrpSpPr/>
          <p:nvPr/>
        </p:nvGrpSpPr>
        <p:grpSpPr>
          <a:xfrm>
            <a:off x="3992798" y="4317118"/>
            <a:ext cx="2804479" cy="1788624"/>
            <a:chOff x="-1510016" y="3723438"/>
            <a:chExt cx="2804479" cy="1788624"/>
          </a:xfrm>
        </p:grpSpPr>
        <p:grpSp>
          <p:nvGrpSpPr>
            <p:cNvPr id="118" name="Grupa 117">
              <a:extLst>
                <a:ext uri="{FF2B5EF4-FFF2-40B4-BE49-F238E27FC236}">
                  <a16:creationId xmlns:a16="http://schemas.microsoft.com/office/drawing/2014/main" id="{71C65C19-3268-41DE-A77F-9663439DA623}"/>
                </a:ext>
              </a:extLst>
            </p:cNvPr>
            <p:cNvGrpSpPr/>
            <p:nvPr/>
          </p:nvGrpSpPr>
          <p:grpSpPr>
            <a:xfrm>
              <a:off x="-1510016" y="4085276"/>
              <a:ext cx="2804479" cy="1426786"/>
              <a:chOff x="2948580" y="2829279"/>
              <a:chExt cx="2804479" cy="1426786"/>
            </a:xfrm>
          </p:grpSpPr>
          <p:sp>
            <p:nvSpPr>
              <p:cNvPr id="120" name="TextBox 63">
                <a:extLst>
                  <a:ext uri="{FF2B5EF4-FFF2-40B4-BE49-F238E27FC236}">
                    <a16:creationId xmlns:a16="http://schemas.microsoft.com/office/drawing/2014/main" id="{67EDC854-C41A-4955-A8C0-64A445D4463E}"/>
                  </a:ext>
                </a:extLst>
              </p:cNvPr>
              <p:cNvSpPr txBox="1"/>
              <p:nvPr/>
            </p:nvSpPr>
            <p:spPr>
              <a:xfrm>
                <a:off x="2948580" y="2829279"/>
                <a:ext cx="2804479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hr-HR" altLang="ko-KR" sz="2400" b="1" dirty="0">
                    <a:solidFill>
                      <a:srgbClr val="7030A0"/>
                    </a:solidFill>
                    <a:cs typeface="Arial" pitchFamily="34" charset="0"/>
                  </a:rPr>
                  <a:t>OVJERENO</a:t>
                </a:r>
                <a:endParaRPr lang="ko-KR" altLang="en-US" sz="2400" b="1" dirty="0">
                  <a:solidFill>
                    <a:srgbClr val="7030A0"/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TextBox 64">
                <a:extLst>
                  <a:ext uri="{FF2B5EF4-FFF2-40B4-BE49-F238E27FC236}">
                    <a16:creationId xmlns:a16="http://schemas.microsoft.com/office/drawing/2014/main" id="{8FC40650-858F-4608-94BE-693CAE790B3A}"/>
                  </a:ext>
                </a:extLst>
              </p:cNvPr>
              <p:cNvSpPr txBox="1"/>
              <p:nvPr/>
            </p:nvSpPr>
            <p:spPr>
              <a:xfrm>
                <a:off x="2948580" y="3301958"/>
                <a:ext cx="28044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altLang="ko-KR" sz="2000" b="1" dirty="0">
                    <a:solidFill>
                      <a:schemeClr val="tx2"/>
                    </a:solidFill>
                  </a:rPr>
                  <a:t>3,9</a:t>
                </a:r>
                <a:r>
                  <a:rPr lang="en-US" altLang="ko-KR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ko-KR" sz="2000" b="1" dirty="0" err="1">
                    <a:solidFill>
                      <a:schemeClr val="tx2"/>
                    </a:solidFill>
                  </a:rPr>
                  <a:t>milijardi</a:t>
                </a:r>
                <a:r>
                  <a:rPr lang="en-US" altLang="ko-KR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ko-KR" sz="2000" b="1" dirty="0" err="1">
                    <a:solidFill>
                      <a:schemeClr val="tx2"/>
                    </a:solidFill>
                  </a:rPr>
                  <a:t>eura</a:t>
                </a:r>
                <a:endParaRPr lang="hr-HR" altLang="ko-KR" sz="200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altLang="ko-KR" sz="1600" dirty="0">
                    <a:solidFill>
                      <a:schemeClr val="tx2"/>
                    </a:solidFill>
                  </a:rPr>
                  <a:t>(</a:t>
                </a:r>
                <a:r>
                  <a:rPr lang="hr-HR" altLang="ko-KR" sz="1600" dirty="0">
                    <a:solidFill>
                      <a:schemeClr val="tx2"/>
                    </a:solidFill>
                  </a:rPr>
                  <a:t>29</a:t>
                </a:r>
                <a:r>
                  <a:rPr lang="en-US" altLang="ko-KR" sz="1600" dirty="0">
                    <a:solidFill>
                      <a:schemeClr val="tx2"/>
                    </a:solidFill>
                  </a:rPr>
                  <a:t>,</a:t>
                </a:r>
                <a:r>
                  <a:rPr lang="hr-HR" altLang="ko-KR" sz="1600" dirty="0">
                    <a:solidFill>
                      <a:schemeClr val="tx2"/>
                    </a:solidFill>
                  </a:rPr>
                  <a:t>5</a:t>
                </a:r>
                <a:r>
                  <a:rPr lang="en-US" altLang="ko-KR" sz="1600" dirty="0">
                    <a:solidFill>
                      <a:schemeClr val="tx2"/>
                    </a:solidFill>
                  </a:rPr>
                  <a:t> </a:t>
                </a:r>
                <a:r>
                  <a:rPr lang="hr-HR" altLang="ko-KR" sz="1600" dirty="0">
                    <a:solidFill>
                      <a:schemeClr val="tx2"/>
                    </a:solidFill>
                  </a:rPr>
                  <a:t>milijardi kuna</a:t>
                </a:r>
                <a:r>
                  <a:rPr lang="en-US" altLang="ko-KR" sz="1600" dirty="0">
                    <a:solidFill>
                      <a:schemeClr val="tx2"/>
                    </a:solidFill>
                  </a:rPr>
                  <a:t>)</a:t>
                </a:r>
                <a:endParaRPr lang="hr-HR" altLang="ko-KR" sz="16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hr-HR" altLang="ko-KR" sz="2000" b="1" dirty="0">
                    <a:solidFill>
                      <a:schemeClr val="tx2"/>
                    </a:solidFill>
                  </a:rPr>
                  <a:t>= 36,2%</a:t>
                </a:r>
                <a:r>
                  <a:rPr lang="en-US" altLang="ko-KR" sz="2000" b="1" dirty="0">
                    <a:solidFill>
                      <a:schemeClr val="tx2"/>
                    </a:solidFill>
                  </a:rPr>
                  <a:t> </a:t>
                </a:r>
                <a:endParaRPr lang="hr-HR" altLang="ko-KR" sz="20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19" name="Diamond 31">
              <a:extLst>
                <a:ext uri="{FF2B5EF4-FFF2-40B4-BE49-F238E27FC236}">
                  <a16:creationId xmlns:a16="http://schemas.microsoft.com/office/drawing/2014/main" id="{B1EA4C76-D81D-4C2E-81DD-7ECB0A9FA73A}"/>
                </a:ext>
              </a:extLst>
            </p:cNvPr>
            <p:cNvSpPr/>
            <p:nvPr/>
          </p:nvSpPr>
          <p:spPr>
            <a:xfrm>
              <a:off x="-286414" y="3723438"/>
              <a:ext cx="357277" cy="307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Diamond 31">
            <a:extLst>
              <a:ext uri="{FF2B5EF4-FFF2-40B4-BE49-F238E27FC236}">
                <a16:creationId xmlns:a16="http://schemas.microsoft.com/office/drawing/2014/main" id="{1D73E65D-C2A7-48AB-9E8A-FC2E9D9B06A2}"/>
              </a:ext>
            </a:extLst>
          </p:cNvPr>
          <p:cNvSpPr/>
          <p:nvPr/>
        </p:nvSpPr>
        <p:spPr>
          <a:xfrm>
            <a:off x="7852746" y="6166174"/>
            <a:ext cx="357277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157DEE08-831A-42D1-98FF-E61EAF4862E8}"/>
              </a:ext>
            </a:extLst>
          </p:cNvPr>
          <p:cNvSpPr txBox="1"/>
          <p:nvPr/>
        </p:nvSpPr>
        <p:spPr>
          <a:xfrm>
            <a:off x="7604864" y="5652466"/>
            <a:ext cx="85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400" b="1" dirty="0">
                <a:solidFill>
                  <a:schemeClr val="tx2"/>
                </a:solidFill>
                <a:cs typeface="Arial" pitchFamily="34" charset="0"/>
              </a:rPr>
              <a:t>2020.</a:t>
            </a:r>
            <a:endParaRPr lang="ko-KR" altLang="en-US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9" name="Diamond 31">
            <a:extLst>
              <a:ext uri="{FF2B5EF4-FFF2-40B4-BE49-F238E27FC236}">
                <a16:creationId xmlns:a16="http://schemas.microsoft.com/office/drawing/2014/main" id="{EDA3D5D3-02F5-41B7-99BE-15B9706AE84D}"/>
              </a:ext>
            </a:extLst>
          </p:cNvPr>
          <p:cNvSpPr/>
          <p:nvPr/>
        </p:nvSpPr>
        <p:spPr>
          <a:xfrm>
            <a:off x="10147545" y="5925010"/>
            <a:ext cx="357277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1CFEB8B1-455D-42F6-B251-B08F80A5842E}"/>
              </a:ext>
            </a:extLst>
          </p:cNvPr>
          <p:cNvSpPr txBox="1"/>
          <p:nvPr/>
        </p:nvSpPr>
        <p:spPr>
          <a:xfrm>
            <a:off x="8565014" y="4793889"/>
            <a:ext cx="1689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altLang="ko-KR" sz="2400" b="1" dirty="0">
                <a:solidFill>
                  <a:schemeClr val="accent4"/>
                </a:solidFill>
                <a:cs typeface="Arial" pitchFamily="34" charset="0"/>
              </a:rPr>
              <a:t>N + 3</a:t>
            </a:r>
          </a:p>
          <a:p>
            <a:pPr algn="r"/>
            <a:r>
              <a:rPr lang="hr-HR" altLang="ko-KR" sz="2400" b="1" dirty="0">
                <a:solidFill>
                  <a:schemeClr val="accent4"/>
                </a:solidFill>
                <a:cs typeface="Arial" pitchFamily="34" charset="0"/>
              </a:rPr>
              <a:t>godina </a:t>
            </a:r>
            <a:r>
              <a:rPr lang="hr-HR" altLang="ko-KR" sz="2400" b="1" dirty="0">
                <a:solidFill>
                  <a:schemeClr val="tx2"/>
                </a:solidFill>
                <a:cs typeface="Arial" pitchFamily="34" charset="0"/>
              </a:rPr>
              <a:t>2023.</a:t>
            </a:r>
            <a:endParaRPr lang="ko-KR" altLang="en-US" sz="24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>
            <a:extLst>
              <a:ext uri="{FF2B5EF4-FFF2-40B4-BE49-F238E27FC236}">
                <a16:creationId xmlns:a16="http://schemas.microsoft.com/office/drawing/2014/main" id="{B86DF4EF-29E7-4435-9893-D7588E43B992}"/>
              </a:ext>
            </a:extLst>
          </p:cNvPr>
          <p:cNvSpPr/>
          <p:nvPr/>
        </p:nvSpPr>
        <p:spPr>
          <a:xfrm>
            <a:off x="1" y="0"/>
            <a:ext cx="12192000" cy="1698172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3" name="Google Shape;673;p30"/>
          <p:cNvSpPr txBox="1">
            <a:spLocks noGrp="1"/>
          </p:cNvSpPr>
          <p:nvPr>
            <p:ph type="title"/>
          </p:nvPr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hr-HR" sz="4000" dirty="0">
                <a:solidFill>
                  <a:schemeClr val="bg1"/>
                </a:solidFill>
                <a:latin typeface="+mn-lt"/>
              </a:rPr>
              <a:t>Operativni program Konkurentnost i kohezija - PODUZETNIŠTVO</a:t>
            </a: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5BE0FD35-E7B7-4DB9-81D6-776444996C42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12AD902B-D595-4065-8D80-E03838F8629B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/>
            </a:p>
          </p:txBody>
        </p:sp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AF64432C-2222-4668-914F-63EA22E6B041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/>
            </a:p>
          </p:txBody>
        </p:sp>
      </p:grpSp>
      <p:grpSp>
        <p:nvGrpSpPr>
          <p:cNvPr id="640" name="Grupa 639">
            <a:extLst>
              <a:ext uri="{FF2B5EF4-FFF2-40B4-BE49-F238E27FC236}">
                <a16:creationId xmlns:a16="http://schemas.microsoft.com/office/drawing/2014/main" id="{979A76B9-D089-4AF8-8FB5-4BB6AE81A986}"/>
              </a:ext>
            </a:extLst>
          </p:cNvPr>
          <p:cNvGrpSpPr/>
          <p:nvPr/>
        </p:nvGrpSpPr>
        <p:grpSpPr>
          <a:xfrm>
            <a:off x="370874" y="2100938"/>
            <a:ext cx="11535164" cy="4354224"/>
            <a:chOff x="429734" y="2144124"/>
            <a:chExt cx="11269104" cy="4014340"/>
          </a:xfrm>
        </p:grpSpPr>
        <p:sp>
          <p:nvSpPr>
            <p:cNvPr id="42" name="Google Shape;76;p16">
              <a:extLst>
                <a:ext uri="{FF2B5EF4-FFF2-40B4-BE49-F238E27FC236}">
                  <a16:creationId xmlns:a16="http://schemas.microsoft.com/office/drawing/2014/main" id="{BFC76506-2C42-4DCA-B5FE-116B2278F148}"/>
                </a:ext>
              </a:extLst>
            </p:cNvPr>
            <p:cNvSpPr/>
            <p:nvPr/>
          </p:nvSpPr>
          <p:spPr>
            <a:xfrm>
              <a:off x="9736400" y="2146103"/>
              <a:ext cx="1608538" cy="1167721"/>
            </a:xfrm>
            <a:prstGeom prst="roundRect">
              <a:avLst>
                <a:gd name="adj" fmla="val 10538"/>
              </a:avLst>
            </a:prstGeom>
            <a:solidFill>
              <a:srgbClr val="32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77;p16">
              <a:extLst>
                <a:ext uri="{FF2B5EF4-FFF2-40B4-BE49-F238E27FC236}">
                  <a16:creationId xmlns:a16="http://schemas.microsoft.com/office/drawing/2014/main" id="{CA6C9A25-1C27-43A8-A5F7-E572EB2E5EA4}"/>
                </a:ext>
              </a:extLst>
            </p:cNvPr>
            <p:cNvSpPr/>
            <p:nvPr/>
          </p:nvSpPr>
          <p:spPr>
            <a:xfrm>
              <a:off x="11108444" y="2413385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128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hr-HR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78;p16">
              <a:extLst>
                <a:ext uri="{FF2B5EF4-FFF2-40B4-BE49-F238E27FC236}">
                  <a16:creationId xmlns:a16="http://schemas.microsoft.com/office/drawing/2014/main" id="{299387C5-8B91-46E4-9AF6-2252FB7ABE9F}"/>
                </a:ext>
              </a:extLst>
            </p:cNvPr>
            <p:cNvSpPr/>
            <p:nvPr/>
          </p:nvSpPr>
          <p:spPr>
            <a:xfrm>
              <a:off x="10987458" y="2413385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086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1A56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80;p16">
              <a:extLst>
                <a:ext uri="{FF2B5EF4-FFF2-40B4-BE49-F238E27FC236}">
                  <a16:creationId xmlns:a16="http://schemas.microsoft.com/office/drawing/2014/main" id="{19EB34C6-36CE-4DE2-9955-DE5D95BE9C69}"/>
                </a:ext>
              </a:extLst>
            </p:cNvPr>
            <p:cNvSpPr/>
            <p:nvPr/>
          </p:nvSpPr>
          <p:spPr>
            <a:xfrm>
              <a:off x="7909478" y="2146103"/>
              <a:ext cx="1608538" cy="1167721"/>
            </a:xfrm>
            <a:prstGeom prst="roundRect">
              <a:avLst>
                <a:gd name="adj" fmla="val 10538"/>
              </a:avLst>
            </a:prstGeom>
            <a:solidFill>
              <a:srgbClr val="5FD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81;p16">
              <a:extLst>
                <a:ext uri="{FF2B5EF4-FFF2-40B4-BE49-F238E27FC236}">
                  <a16:creationId xmlns:a16="http://schemas.microsoft.com/office/drawing/2014/main" id="{7A7EDE8E-A1F9-4E72-B09D-20D403E69F30}"/>
                </a:ext>
              </a:extLst>
            </p:cNvPr>
            <p:cNvSpPr/>
            <p:nvPr/>
          </p:nvSpPr>
          <p:spPr>
            <a:xfrm>
              <a:off x="9281522" y="2413385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128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hr-HR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82;p16">
              <a:extLst>
                <a:ext uri="{FF2B5EF4-FFF2-40B4-BE49-F238E27FC236}">
                  <a16:creationId xmlns:a16="http://schemas.microsoft.com/office/drawing/2014/main" id="{1457E30D-AABA-4F25-AE9C-94769F1ADFCA}"/>
                </a:ext>
              </a:extLst>
            </p:cNvPr>
            <p:cNvSpPr/>
            <p:nvPr/>
          </p:nvSpPr>
          <p:spPr>
            <a:xfrm>
              <a:off x="9160536" y="2413385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086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32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84;p16">
              <a:extLst>
                <a:ext uri="{FF2B5EF4-FFF2-40B4-BE49-F238E27FC236}">
                  <a16:creationId xmlns:a16="http://schemas.microsoft.com/office/drawing/2014/main" id="{1D49556D-32A4-4C30-A9A4-513FD997D472}"/>
                </a:ext>
              </a:extLst>
            </p:cNvPr>
            <p:cNvSpPr/>
            <p:nvPr/>
          </p:nvSpPr>
          <p:spPr>
            <a:xfrm>
              <a:off x="6044864" y="2146103"/>
              <a:ext cx="1608538" cy="1167721"/>
            </a:xfrm>
            <a:prstGeom prst="roundRect">
              <a:avLst>
                <a:gd name="adj" fmla="val 10538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85;p16">
              <a:extLst>
                <a:ext uri="{FF2B5EF4-FFF2-40B4-BE49-F238E27FC236}">
                  <a16:creationId xmlns:a16="http://schemas.microsoft.com/office/drawing/2014/main" id="{E0629A79-CCD6-4593-9859-54B627836339}"/>
                </a:ext>
              </a:extLst>
            </p:cNvPr>
            <p:cNvSpPr/>
            <p:nvPr/>
          </p:nvSpPr>
          <p:spPr>
            <a:xfrm>
              <a:off x="7416908" y="2413385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128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hr-HR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86;p16">
              <a:extLst>
                <a:ext uri="{FF2B5EF4-FFF2-40B4-BE49-F238E27FC236}">
                  <a16:creationId xmlns:a16="http://schemas.microsoft.com/office/drawing/2014/main" id="{B75C64BE-F0A3-4415-86FC-F52D2290BBC0}"/>
                </a:ext>
              </a:extLst>
            </p:cNvPr>
            <p:cNvSpPr/>
            <p:nvPr/>
          </p:nvSpPr>
          <p:spPr>
            <a:xfrm>
              <a:off x="7295922" y="2413385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086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0;p16">
              <a:extLst>
                <a:ext uri="{FF2B5EF4-FFF2-40B4-BE49-F238E27FC236}">
                  <a16:creationId xmlns:a16="http://schemas.microsoft.com/office/drawing/2014/main" id="{3933B6FA-0520-4FFB-9B92-9BE1CE644218}"/>
                </a:ext>
              </a:extLst>
            </p:cNvPr>
            <p:cNvSpPr/>
            <p:nvPr/>
          </p:nvSpPr>
          <p:spPr>
            <a:xfrm>
              <a:off x="4195487" y="2146103"/>
              <a:ext cx="1608538" cy="1167721"/>
            </a:xfrm>
            <a:prstGeom prst="roundRect">
              <a:avLst>
                <a:gd name="adj" fmla="val 10538"/>
              </a:avLst>
            </a:prstGeom>
            <a:solidFill>
              <a:srgbClr val="FF8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1;p16">
              <a:extLst>
                <a:ext uri="{FF2B5EF4-FFF2-40B4-BE49-F238E27FC236}">
                  <a16:creationId xmlns:a16="http://schemas.microsoft.com/office/drawing/2014/main" id="{09192F28-ECD3-453E-9B0C-54A8B2AEC32B}"/>
                </a:ext>
              </a:extLst>
            </p:cNvPr>
            <p:cNvSpPr/>
            <p:nvPr/>
          </p:nvSpPr>
          <p:spPr>
            <a:xfrm>
              <a:off x="5567530" y="2413385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128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hr-HR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2;p16">
              <a:extLst>
                <a:ext uri="{FF2B5EF4-FFF2-40B4-BE49-F238E27FC236}">
                  <a16:creationId xmlns:a16="http://schemas.microsoft.com/office/drawing/2014/main" id="{E7841781-B6B5-4367-82BF-6034E8BC65FB}"/>
                </a:ext>
              </a:extLst>
            </p:cNvPr>
            <p:cNvSpPr/>
            <p:nvPr/>
          </p:nvSpPr>
          <p:spPr>
            <a:xfrm>
              <a:off x="5446544" y="2413385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086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D55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80;p16">
              <a:extLst>
                <a:ext uri="{FF2B5EF4-FFF2-40B4-BE49-F238E27FC236}">
                  <a16:creationId xmlns:a16="http://schemas.microsoft.com/office/drawing/2014/main" id="{8C0C6817-54B1-48C9-95EC-F404476EDA5F}"/>
                </a:ext>
              </a:extLst>
            </p:cNvPr>
            <p:cNvSpPr/>
            <p:nvPr/>
          </p:nvSpPr>
          <p:spPr>
            <a:xfrm>
              <a:off x="2357776" y="2144124"/>
              <a:ext cx="1608538" cy="1167721"/>
            </a:xfrm>
            <a:prstGeom prst="roundRect">
              <a:avLst>
                <a:gd name="adj" fmla="val 10538"/>
              </a:avLst>
            </a:prstGeom>
            <a:solidFill>
              <a:srgbClr val="FFC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81;p16">
              <a:extLst>
                <a:ext uri="{FF2B5EF4-FFF2-40B4-BE49-F238E27FC236}">
                  <a16:creationId xmlns:a16="http://schemas.microsoft.com/office/drawing/2014/main" id="{2776B383-668A-4CFC-939D-48C63A71C339}"/>
                </a:ext>
              </a:extLst>
            </p:cNvPr>
            <p:cNvSpPr/>
            <p:nvPr/>
          </p:nvSpPr>
          <p:spPr>
            <a:xfrm>
              <a:off x="3729820" y="2411406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128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hr-HR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82;p16">
              <a:extLst>
                <a:ext uri="{FF2B5EF4-FFF2-40B4-BE49-F238E27FC236}">
                  <a16:creationId xmlns:a16="http://schemas.microsoft.com/office/drawing/2014/main" id="{9456AB78-E38B-4455-AD1D-5EE44DC9237B}"/>
                </a:ext>
              </a:extLst>
            </p:cNvPr>
            <p:cNvSpPr/>
            <p:nvPr/>
          </p:nvSpPr>
          <p:spPr>
            <a:xfrm>
              <a:off x="3608834" y="2411406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086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FF8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84;p16">
              <a:extLst>
                <a:ext uri="{FF2B5EF4-FFF2-40B4-BE49-F238E27FC236}">
                  <a16:creationId xmlns:a16="http://schemas.microsoft.com/office/drawing/2014/main" id="{119BD6D2-263A-4386-B0B1-9616B71D933B}"/>
                </a:ext>
              </a:extLst>
            </p:cNvPr>
            <p:cNvSpPr/>
            <p:nvPr/>
          </p:nvSpPr>
          <p:spPr>
            <a:xfrm>
              <a:off x="493162" y="2144124"/>
              <a:ext cx="1608538" cy="1167721"/>
            </a:xfrm>
            <a:prstGeom prst="roundRect">
              <a:avLst>
                <a:gd name="adj" fmla="val 10538"/>
              </a:avLst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85;p16">
              <a:extLst>
                <a:ext uri="{FF2B5EF4-FFF2-40B4-BE49-F238E27FC236}">
                  <a16:creationId xmlns:a16="http://schemas.microsoft.com/office/drawing/2014/main" id="{493FFD5C-F614-4DCE-AA9F-7A099BB70AB6}"/>
                </a:ext>
              </a:extLst>
            </p:cNvPr>
            <p:cNvSpPr/>
            <p:nvPr/>
          </p:nvSpPr>
          <p:spPr>
            <a:xfrm>
              <a:off x="1865205" y="2411406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128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hr-HR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6;p16">
              <a:extLst>
                <a:ext uri="{FF2B5EF4-FFF2-40B4-BE49-F238E27FC236}">
                  <a16:creationId xmlns:a16="http://schemas.microsoft.com/office/drawing/2014/main" id="{93628BEC-2F6E-4A19-AF78-919E77BA79F4}"/>
                </a:ext>
              </a:extLst>
            </p:cNvPr>
            <p:cNvSpPr/>
            <p:nvPr/>
          </p:nvSpPr>
          <p:spPr>
            <a:xfrm>
              <a:off x="1744220" y="2411406"/>
              <a:ext cx="590394" cy="661359"/>
            </a:xfrm>
            <a:custGeom>
              <a:avLst/>
              <a:gdLst/>
              <a:ahLst/>
              <a:cxnLst/>
              <a:rect l="l" t="t" r="r" b="b"/>
              <a:pathLst>
                <a:path w="15124" h="23419" extrusionOk="0">
                  <a:moveTo>
                    <a:pt x="0" y="0"/>
                  </a:moveTo>
                  <a:lnTo>
                    <a:pt x="8086" y="11730"/>
                  </a:lnTo>
                  <a:lnTo>
                    <a:pt x="0" y="23418"/>
                  </a:lnTo>
                  <a:lnTo>
                    <a:pt x="7038" y="23418"/>
                  </a:lnTo>
                  <a:lnTo>
                    <a:pt x="15124" y="11730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r-HR" sz="14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87;p16">
              <a:extLst>
                <a:ext uri="{FF2B5EF4-FFF2-40B4-BE49-F238E27FC236}">
                  <a16:creationId xmlns:a16="http://schemas.microsoft.com/office/drawing/2014/main" id="{3F073A89-754E-4407-BC32-CC2D200EC78C}"/>
                </a:ext>
              </a:extLst>
            </p:cNvPr>
            <p:cNvSpPr txBox="1"/>
            <p:nvPr/>
          </p:nvSpPr>
          <p:spPr>
            <a:xfrm>
              <a:off x="550096" y="2397306"/>
              <a:ext cx="1302131" cy="661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algn="r"/>
              <a:r>
                <a:rPr lang="hr-HR" altLang="ko-KR" sz="3600" b="1" dirty="0">
                  <a:solidFill>
                    <a:schemeClr val="tx2"/>
                  </a:solidFill>
                  <a:cs typeface="Arial" pitchFamily="34" charset="0"/>
                </a:rPr>
                <a:t>PO1 </a:t>
              </a:r>
            </a:p>
          </p:txBody>
        </p:sp>
        <p:sp>
          <p:nvSpPr>
            <p:cNvPr id="136" name="TekstniOkvir 135">
              <a:extLst>
                <a:ext uri="{FF2B5EF4-FFF2-40B4-BE49-F238E27FC236}">
                  <a16:creationId xmlns:a16="http://schemas.microsoft.com/office/drawing/2014/main" id="{177E1509-70D9-4E51-8D70-BF643D3609B0}"/>
                </a:ext>
              </a:extLst>
            </p:cNvPr>
            <p:cNvSpPr txBox="1"/>
            <p:nvPr/>
          </p:nvSpPr>
          <p:spPr>
            <a:xfrm>
              <a:off x="550096" y="3538430"/>
              <a:ext cx="16085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altLang="ko-KR" sz="1800" b="1">
                  <a:solidFill>
                    <a:schemeClr val="tx2"/>
                  </a:solidFill>
                  <a:cs typeface="Arial" pitchFamily="34" charset="0"/>
                </a:rPr>
                <a:t>Jačanje gospodarstva primjenom istraživanja i inovacija</a:t>
              </a:r>
            </a:p>
          </p:txBody>
        </p:sp>
        <p:sp>
          <p:nvSpPr>
            <p:cNvPr id="135" name="TextBox 64">
              <a:extLst>
                <a:ext uri="{FF2B5EF4-FFF2-40B4-BE49-F238E27FC236}">
                  <a16:creationId xmlns:a16="http://schemas.microsoft.com/office/drawing/2014/main" id="{9A8CAF88-0167-475F-B7D9-2BF232F06835}"/>
                </a:ext>
              </a:extLst>
            </p:cNvPr>
            <p:cNvSpPr txBox="1"/>
            <p:nvPr/>
          </p:nvSpPr>
          <p:spPr>
            <a:xfrm>
              <a:off x="429734" y="5337151"/>
              <a:ext cx="1617182" cy="7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600" dirty="0"/>
                <a:t>3 Poziva </a:t>
              </a:r>
            </a:p>
            <a:p>
              <a:pPr algn="r"/>
              <a:r>
                <a:rPr lang="hr-HR" sz="1600" dirty="0"/>
                <a:t>Alokacija 2,2 milijarde kuna</a:t>
              </a:r>
              <a:r>
                <a:rPr lang="hr-H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38" name="Google Shape;87;p16">
              <a:extLst>
                <a:ext uri="{FF2B5EF4-FFF2-40B4-BE49-F238E27FC236}">
                  <a16:creationId xmlns:a16="http://schemas.microsoft.com/office/drawing/2014/main" id="{1FDC7371-0569-4DF6-8D63-E0DABE56949D}"/>
                </a:ext>
              </a:extLst>
            </p:cNvPr>
            <p:cNvSpPr txBox="1"/>
            <p:nvPr/>
          </p:nvSpPr>
          <p:spPr>
            <a:xfrm>
              <a:off x="2380584" y="2407768"/>
              <a:ext cx="1302131" cy="661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algn="r"/>
              <a:r>
                <a:rPr lang="hr-HR" altLang="ko-KR" sz="3600" b="1" dirty="0">
                  <a:solidFill>
                    <a:schemeClr val="tx2"/>
                  </a:solidFill>
                  <a:cs typeface="Arial" pitchFamily="34" charset="0"/>
                </a:rPr>
                <a:t>PO3 </a:t>
              </a:r>
            </a:p>
          </p:txBody>
        </p:sp>
        <p:sp>
          <p:nvSpPr>
            <p:cNvPr id="162" name="TekstniOkvir 161">
              <a:extLst>
                <a:ext uri="{FF2B5EF4-FFF2-40B4-BE49-F238E27FC236}">
                  <a16:creationId xmlns:a16="http://schemas.microsoft.com/office/drawing/2014/main" id="{607A835C-9C63-4042-862E-C8680897F7A5}"/>
                </a:ext>
              </a:extLst>
            </p:cNvPr>
            <p:cNvSpPr txBox="1"/>
            <p:nvPr/>
          </p:nvSpPr>
          <p:spPr>
            <a:xfrm>
              <a:off x="2357776" y="3548892"/>
              <a:ext cx="163134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altLang="ko-KR" sz="1800" b="1">
                  <a:solidFill>
                    <a:schemeClr val="tx2"/>
                  </a:solidFill>
                  <a:cs typeface="Arial" pitchFamily="34" charset="0"/>
                </a:rPr>
                <a:t>Jačanje poslovne konkurentnosti</a:t>
              </a:r>
            </a:p>
          </p:txBody>
        </p:sp>
        <p:sp>
          <p:nvSpPr>
            <p:cNvPr id="164" name="TextBox 64">
              <a:extLst>
                <a:ext uri="{FF2B5EF4-FFF2-40B4-BE49-F238E27FC236}">
                  <a16:creationId xmlns:a16="http://schemas.microsoft.com/office/drawing/2014/main" id="{A510BF03-C55C-4D52-97F8-25011633EBBC}"/>
                </a:ext>
              </a:extLst>
            </p:cNvPr>
            <p:cNvSpPr txBox="1"/>
            <p:nvPr/>
          </p:nvSpPr>
          <p:spPr>
            <a:xfrm>
              <a:off x="2497135" y="5368582"/>
              <a:ext cx="1617182" cy="7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29 Poziva </a:t>
              </a:r>
            </a:p>
            <a:p>
              <a:pPr algn="r"/>
              <a:r>
                <a:rPr lang="hr-HR" sz="1600" dirty="0"/>
                <a:t>Alokacija</a:t>
              </a:r>
              <a:r>
                <a:rPr lang="hr-H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5,3 milijardi kuna</a:t>
              </a:r>
              <a:r>
                <a:rPr lang="hr-H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66" name="Google Shape;87;p16">
              <a:extLst>
                <a:ext uri="{FF2B5EF4-FFF2-40B4-BE49-F238E27FC236}">
                  <a16:creationId xmlns:a16="http://schemas.microsoft.com/office/drawing/2014/main" id="{0F5EF5FC-B639-48A5-B0A4-37CFF690BFCF}"/>
                </a:ext>
              </a:extLst>
            </p:cNvPr>
            <p:cNvSpPr txBox="1"/>
            <p:nvPr/>
          </p:nvSpPr>
          <p:spPr>
            <a:xfrm>
              <a:off x="4264274" y="2397306"/>
              <a:ext cx="1302131" cy="661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algn="r"/>
              <a:r>
                <a:rPr lang="hr-HR" altLang="ko-KR" sz="3600" b="1">
                  <a:solidFill>
                    <a:schemeClr val="tx2"/>
                  </a:solidFill>
                  <a:cs typeface="Arial" pitchFamily="34" charset="0"/>
                </a:rPr>
                <a:t>PO3 </a:t>
              </a:r>
            </a:p>
          </p:txBody>
        </p:sp>
        <p:sp>
          <p:nvSpPr>
            <p:cNvPr id="168" name="TekstniOkvir 167">
              <a:extLst>
                <a:ext uri="{FF2B5EF4-FFF2-40B4-BE49-F238E27FC236}">
                  <a16:creationId xmlns:a16="http://schemas.microsoft.com/office/drawing/2014/main" id="{C656D6F3-89AB-4277-B9C1-05ACB001F80C}"/>
                </a:ext>
              </a:extLst>
            </p:cNvPr>
            <p:cNvSpPr txBox="1"/>
            <p:nvPr/>
          </p:nvSpPr>
          <p:spPr>
            <a:xfrm>
              <a:off x="4264274" y="3538430"/>
              <a:ext cx="160853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altLang="ko-KR" sz="1800" b="1">
                  <a:solidFill>
                    <a:schemeClr val="tx2"/>
                  </a:solidFill>
                  <a:cs typeface="Arial" pitchFamily="34" charset="0"/>
                </a:rPr>
                <a:t>ITU mehanizam</a:t>
              </a:r>
            </a:p>
          </p:txBody>
        </p:sp>
        <p:sp>
          <p:nvSpPr>
            <p:cNvPr id="170" name="TextBox 64">
              <a:extLst>
                <a:ext uri="{FF2B5EF4-FFF2-40B4-BE49-F238E27FC236}">
                  <a16:creationId xmlns:a16="http://schemas.microsoft.com/office/drawing/2014/main" id="{AADDAF24-F99C-428F-AC4E-39449ACF6F04}"/>
                </a:ext>
              </a:extLst>
            </p:cNvPr>
            <p:cNvSpPr txBox="1"/>
            <p:nvPr/>
          </p:nvSpPr>
          <p:spPr>
            <a:xfrm>
              <a:off x="4405627" y="5350982"/>
              <a:ext cx="1617182" cy="7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18 Poziva </a:t>
              </a:r>
            </a:p>
            <a:p>
              <a:pPr algn="r"/>
              <a:r>
                <a:rPr lang="hr-HR" sz="1600" dirty="0"/>
                <a:t>Alokacija</a:t>
              </a:r>
              <a:r>
                <a:rPr lang="hr-H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</a:t>
              </a:r>
              <a:r>
                <a:rPr lang="hr-HR" sz="1600" dirty="0">
                  <a:latin typeface="VladaRHSans Bk"/>
                </a:rPr>
                <a:t>516,30 milijuna kuna</a:t>
              </a:r>
              <a:r>
                <a:rPr lang="hr-H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2" name="Google Shape;87;p16">
              <a:extLst>
                <a:ext uri="{FF2B5EF4-FFF2-40B4-BE49-F238E27FC236}">
                  <a16:creationId xmlns:a16="http://schemas.microsoft.com/office/drawing/2014/main" id="{7268B408-43F8-46AA-B746-5CA6FBDCE32A}"/>
                </a:ext>
              </a:extLst>
            </p:cNvPr>
            <p:cNvSpPr txBox="1"/>
            <p:nvPr/>
          </p:nvSpPr>
          <p:spPr>
            <a:xfrm>
              <a:off x="6126086" y="2397306"/>
              <a:ext cx="1302131" cy="661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algn="r"/>
              <a:r>
                <a:rPr lang="hr-HR" altLang="ko-KR" sz="3600" b="1">
                  <a:solidFill>
                    <a:schemeClr val="tx2"/>
                  </a:solidFill>
                  <a:cs typeface="Arial" pitchFamily="34" charset="0"/>
                </a:rPr>
                <a:t>PO4 </a:t>
              </a:r>
            </a:p>
          </p:txBody>
        </p:sp>
        <p:sp>
          <p:nvSpPr>
            <p:cNvPr id="174" name="TekstniOkvir 173">
              <a:extLst>
                <a:ext uri="{FF2B5EF4-FFF2-40B4-BE49-F238E27FC236}">
                  <a16:creationId xmlns:a16="http://schemas.microsoft.com/office/drawing/2014/main" id="{670231F2-1A28-4D9C-BCA3-8E6CACF4CCCE}"/>
                </a:ext>
              </a:extLst>
            </p:cNvPr>
            <p:cNvSpPr txBox="1"/>
            <p:nvPr/>
          </p:nvSpPr>
          <p:spPr>
            <a:xfrm>
              <a:off x="6126086" y="3538430"/>
              <a:ext cx="16085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altLang="ko-KR" sz="1800" b="1">
                  <a:solidFill>
                    <a:schemeClr val="tx2"/>
                  </a:solidFill>
                  <a:cs typeface="Arial" pitchFamily="34" charset="0"/>
                </a:rPr>
                <a:t>Promicanje energetske učinkovitosti i obnovljivih izvora energije</a:t>
              </a:r>
            </a:p>
          </p:txBody>
        </p:sp>
        <p:sp>
          <p:nvSpPr>
            <p:cNvPr id="176" name="TextBox 64">
              <a:extLst>
                <a:ext uri="{FF2B5EF4-FFF2-40B4-BE49-F238E27FC236}">
                  <a16:creationId xmlns:a16="http://schemas.microsoft.com/office/drawing/2014/main" id="{D434375E-1647-42F5-9DE2-CCF0DF435E3D}"/>
                </a:ext>
              </a:extLst>
            </p:cNvPr>
            <p:cNvSpPr txBox="1"/>
            <p:nvPr/>
          </p:nvSpPr>
          <p:spPr>
            <a:xfrm>
              <a:off x="6106567" y="5368582"/>
              <a:ext cx="1647574" cy="7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600" dirty="0"/>
                <a:t>3 Poziva </a:t>
              </a:r>
            </a:p>
            <a:p>
              <a:pPr algn="r"/>
              <a:r>
                <a:rPr lang="hr-HR" sz="1600" dirty="0"/>
                <a:t>Alokacija 790 milijuna kuna</a:t>
              </a:r>
              <a:r>
                <a:rPr lang="hr-H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8" name="Google Shape;87;p16">
              <a:extLst>
                <a:ext uri="{FF2B5EF4-FFF2-40B4-BE49-F238E27FC236}">
                  <a16:creationId xmlns:a16="http://schemas.microsoft.com/office/drawing/2014/main" id="{711DFADD-4D49-4AD8-B14C-35697CEB2C0F}"/>
                </a:ext>
              </a:extLst>
            </p:cNvPr>
            <p:cNvSpPr txBox="1"/>
            <p:nvPr/>
          </p:nvSpPr>
          <p:spPr>
            <a:xfrm>
              <a:off x="7739387" y="2397306"/>
              <a:ext cx="1431692" cy="661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algn="r"/>
              <a:r>
                <a:rPr lang="hr-HR" altLang="ko-KR" sz="3600" b="1">
                  <a:solidFill>
                    <a:schemeClr val="tx2"/>
                  </a:solidFill>
                  <a:cs typeface="Arial" pitchFamily="34" charset="0"/>
                </a:rPr>
                <a:t>PO6 </a:t>
              </a:r>
            </a:p>
          </p:txBody>
        </p:sp>
        <p:sp>
          <p:nvSpPr>
            <p:cNvPr id="180" name="TekstniOkvir 179">
              <a:extLst>
                <a:ext uri="{FF2B5EF4-FFF2-40B4-BE49-F238E27FC236}">
                  <a16:creationId xmlns:a16="http://schemas.microsoft.com/office/drawing/2014/main" id="{83193B15-FBAA-403D-A7F7-052F48D6C5A3}"/>
                </a:ext>
              </a:extLst>
            </p:cNvPr>
            <p:cNvSpPr txBox="1"/>
            <p:nvPr/>
          </p:nvSpPr>
          <p:spPr>
            <a:xfrm>
              <a:off x="7724143" y="3538430"/>
              <a:ext cx="176858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altLang="ko-KR" sz="1800" b="1">
                  <a:solidFill>
                    <a:schemeClr val="tx2"/>
                  </a:solidFill>
                  <a:cs typeface="Arial" pitchFamily="34" charset="0"/>
                </a:rPr>
                <a:t>Zaštita okoliša i održivost resursa </a:t>
              </a:r>
            </a:p>
          </p:txBody>
        </p:sp>
        <p:sp>
          <p:nvSpPr>
            <p:cNvPr id="182" name="TextBox 64">
              <a:extLst>
                <a:ext uri="{FF2B5EF4-FFF2-40B4-BE49-F238E27FC236}">
                  <a16:creationId xmlns:a16="http://schemas.microsoft.com/office/drawing/2014/main" id="{FF9D6504-13B2-49F1-901A-9A66F6E15461}"/>
                </a:ext>
              </a:extLst>
            </p:cNvPr>
            <p:cNvSpPr txBox="1"/>
            <p:nvPr/>
          </p:nvSpPr>
          <p:spPr>
            <a:xfrm>
              <a:off x="7734624" y="5382463"/>
              <a:ext cx="1778090" cy="7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 Poziva </a:t>
              </a:r>
            </a:p>
            <a:p>
              <a:pPr algn="r"/>
              <a:r>
                <a:rPr lang="hr-HR" sz="1600" dirty="0"/>
                <a:t>Alokacija</a:t>
              </a:r>
              <a:r>
                <a:rPr lang="hr-H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400 milijuna kuna</a:t>
              </a:r>
              <a:r>
                <a:rPr lang="hr-H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4" name="Google Shape;87;p16">
              <a:extLst>
                <a:ext uri="{FF2B5EF4-FFF2-40B4-BE49-F238E27FC236}">
                  <a16:creationId xmlns:a16="http://schemas.microsoft.com/office/drawing/2014/main" id="{B4C43B84-C372-46C4-A9E5-CF372FF35526}"/>
                </a:ext>
              </a:extLst>
            </p:cNvPr>
            <p:cNvSpPr txBox="1"/>
            <p:nvPr/>
          </p:nvSpPr>
          <p:spPr>
            <a:xfrm>
              <a:off x="9655078" y="2397306"/>
              <a:ext cx="1431692" cy="661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algn="r"/>
              <a:r>
                <a:rPr lang="hr-HR" altLang="ko-KR" sz="3600" b="1">
                  <a:solidFill>
                    <a:schemeClr val="tx2"/>
                  </a:solidFill>
                  <a:cs typeface="Arial" pitchFamily="34" charset="0"/>
                </a:rPr>
                <a:t>FI</a:t>
              </a:r>
            </a:p>
          </p:txBody>
        </p:sp>
        <p:sp>
          <p:nvSpPr>
            <p:cNvPr id="186" name="TekstniOkvir 185">
              <a:extLst>
                <a:ext uri="{FF2B5EF4-FFF2-40B4-BE49-F238E27FC236}">
                  <a16:creationId xmlns:a16="http://schemas.microsoft.com/office/drawing/2014/main" id="{FA505103-1198-4078-90F8-40EA15722B67}"/>
                </a:ext>
              </a:extLst>
            </p:cNvPr>
            <p:cNvSpPr txBox="1"/>
            <p:nvPr/>
          </p:nvSpPr>
          <p:spPr>
            <a:xfrm>
              <a:off x="9639834" y="3538430"/>
              <a:ext cx="176858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altLang="ko-KR" sz="1800" b="1">
                  <a:solidFill>
                    <a:schemeClr val="tx2"/>
                  </a:solidFill>
                  <a:cs typeface="Arial" pitchFamily="34" charset="0"/>
                </a:rPr>
                <a:t>ESIF FINANCIJSKI INSTRUMENTI</a:t>
              </a:r>
            </a:p>
          </p:txBody>
        </p:sp>
        <p:sp>
          <p:nvSpPr>
            <p:cNvPr id="188" name="TextBox 64">
              <a:extLst>
                <a:ext uri="{FF2B5EF4-FFF2-40B4-BE49-F238E27FC236}">
                  <a16:creationId xmlns:a16="http://schemas.microsoft.com/office/drawing/2014/main" id="{77812A7F-6238-40ED-8E11-D83919F4E734}"/>
                </a:ext>
              </a:extLst>
            </p:cNvPr>
            <p:cNvSpPr txBox="1"/>
            <p:nvPr/>
          </p:nvSpPr>
          <p:spPr>
            <a:xfrm>
              <a:off x="9665073" y="4160897"/>
              <a:ext cx="1778090" cy="54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10 financijskih instrumenata</a:t>
              </a:r>
              <a:endParaRPr lang="hr-H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0" name="Google Shape;87;p16">
              <a:extLst>
                <a:ext uri="{FF2B5EF4-FFF2-40B4-BE49-F238E27FC236}">
                  <a16:creationId xmlns:a16="http://schemas.microsoft.com/office/drawing/2014/main" id="{AB92F743-5C33-4D2A-A574-29254F6D244F}"/>
                </a:ext>
              </a:extLst>
            </p:cNvPr>
            <p:cNvSpPr txBox="1"/>
            <p:nvPr/>
          </p:nvSpPr>
          <p:spPr>
            <a:xfrm>
              <a:off x="4226480" y="2903375"/>
              <a:ext cx="1302131" cy="366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228600" rIns="228600" bIns="228600" anchor="ctr" anchorCtr="0">
              <a:noAutofit/>
            </a:bodyPr>
            <a:lstStyle/>
            <a:p>
              <a:pPr algn="r"/>
              <a:r>
                <a:rPr lang="hr-HR" altLang="ko-KR" sz="2400" b="1">
                  <a:solidFill>
                    <a:schemeClr val="tx2"/>
                  </a:solidFill>
                  <a:cs typeface="Arial" pitchFamily="34" charset="0"/>
                </a:rPr>
                <a:t>ITU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23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05;p40">
            <a:extLst>
              <a:ext uri="{FF2B5EF4-FFF2-40B4-BE49-F238E27FC236}">
                <a16:creationId xmlns:a16="http://schemas.microsoft.com/office/drawing/2014/main" id="{453D0C8F-2617-4DF2-8B15-A14592649CE1}"/>
              </a:ext>
            </a:extLst>
          </p:cNvPr>
          <p:cNvSpPr/>
          <p:nvPr/>
        </p:nvSpPr>
        <p:spPr>
          <a:xfrm rot="5400000">
            <a:off x="6141817" y="909175"/>
            <a:ext cx="6458872" cy="5039653"/>
          </a:xfrm>
          <a:prstGeom prst="round2DiagRect">
            <a:avLst>
              <a:gd name="adj1" fmla="val 34930"/>
              <a:gd name="adj2" fmla="val 0"/>
            </a:avLst>
          </a:prstGeom>
          <a:solidFill>
            <a:srgbClr val="1A56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106;p40">
            <a:extLst>
              <a:ext uri="{FF2B5EF4-FFF2-40B4-BE49-F238E27FC236}">
                <a16:creationId xmlns:a16="http://schemas.microsoft.com/office/drawing/2014/main" id="{E2740F75-5E13-41EB-97A9-A5E196636F1C}"/>
              </a:ext>
            </a:extLst>
          </p:cNvPr>
          <p:cNvSpPr/>
          <p:nvPr/>
        </p:nvSpPr>
        <p:spPr>
          <a:xfrm>
            <a:off x="300915" y="199566"/>
            <a:ext cx="6130707" cy="4165606"/>
          </a:xfrm>
          <a:prstGeom prst="round2DiagRect">
            <a:avLst>
              <a:gd name="adj1" fmla="val 34930"/>
              <a:gd name="adj2" fmla="val 0"/>
            </a:avLst>
          </a:prstGeom>
          <a:solidFill>
            <a:srgbClr val="32AA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1FEDBA4F-F0E6-4DEB-B934-1724E549D69F}"/>
              </a:ext>
            </a:extLst>
          </p:cNvPr>
          <p:cNvSpPr txBox="1"/>
          <p:nvPr/>
        </p:nvSpPr>
        <p:spPr>
          <a:xfrm>
            <a:off x="300915" y="703170"/>
            <a:ext cx="5619734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Znakovi kvalitete</a:t>
            </a:r>
          </a:p>
          <a:p>
            <a:pPr algn="r">
              <a:lnSpc>
                <a:spcPct val="150000"/>
              </a:lnSpc>
            </a:pP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Inovacijski vaučeri za MSP</a:t>
            </a:r>
          </a:p>
          <a:p>
            <a:pPr algn="r">
              <a:lnSpc>
                <a:spcPct val="150000"/>
              </a:lnSpc>
            </a:pPr>
            <a:r>
              <a:rPr lang="hr-H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Izgradnja i opremanje postrojenja za biološku obradu odvojeno sakupljenog biootpada</a:t>
            </a:r>
            <a:endParaRPr lang="hr-H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hr-H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energetske učinkovitosti i korištenja OIE u proizvodnim industrijama</a:t>
            </a:r>
          </a:p>
          <a:p>
            <a:pPr algn="r">
              <a:lnSpc>
                <a:spcPct val="150000"/>
              </a:lnSpc>
            </a:pPr>
            <a:endParaRPr lang="hr-H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Preko 400 </a:t>
            </a:r>
            <a:r>
              <a:rPr lang="hr-H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hr-H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kuna alokacije</a:t>
            </a:r>
            <a:endParaRPr lang="hr-H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A308A736-07EA-4970-B410-20B25F091F5D}"/>
              </a:ext>
            </a:extLst>
          </p:cNvPr>
          <p:cNvSpPr txBox="1">
            <a:spLocks/>
          </p:cNvSpPr>
          <p:nvPr/>
        </p:nvSpPr>
        <p:spPr>
          <a:xfrm>
            <a:off x="2677678" y="320950"/>
            <a:ext cx="3498458" cy="599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r-HR" sz="3200" b="1" dirty="0">
                <a:solidFill>
                  <a:schemeClr val="bg1"/>
                </a:solidFill>
              </a:rPr>
              <a:t>POZIVI U TIJEKU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D19480C5-1A69-409B-BB7F-ECB3E1864A08}"/>
              </a:ext>
            </a:extLst>
          </p:cNvPr>
          <p:cNvSpPr txBox="1"/>
          <p:nvPr/>
        </p:nvSpPr>
        <p:spPr>
          <a:xfrm>
            <a:off x="7313070" y="1748444"/>
            <a:ext cx="42426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00B0F0"/>
                </a:solidFill>
              </a:rPr>
              <a:t>ESIF Krediti za rast i razvoj</a:t>
            </a:r>
            <a:endParaRPr lang="hr-HR" b="1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sz="1800" b="1" dirty="0">
                <a:solidFill>
                  <a:srgbClr val="00B0F0"/>
                </a:solidFill>
              </a:rPr>
              <a:t>ESIF pojedinačno jamstvo bez subvencije kamatne stope</a:t>
            </a:r>
          </a:p>
          <a:p>
            <a:endParaRPr lang="hr-HR" sz="1800" b="1" dirty="0">
              <a:solidFill>
                <a:schemeClr val="bg1"/>
              </a:solidFill>
            </a:endParaRPr>
          </a:p>
          <a:p>
            <a:r>
              <a:rPr lang="hr-HR" sz="1800" b="1" dirty="0">
                <a:solidFill>
                  <a:srgbClr val="00B0F0"/>
                </a:solidFill>
              </a:rPr>
              <a:t>ESIF Ograničeno </a:t>
            </a:r>
            <a:r>
              <a:rPr lang="hr-HR" sz="1800" b="1" dirty="0" err="1">
                <a:solidFill>
                  <a:srgbClr val="00B0F0"/>
                </a:solidFill>
              </a:rPr>
              <a:t>portfeljno</a:t>
            </a:r>
            <a:r>
              <a:rPr lang="hr-HR" sz="1800" b="1" dirty="0">
                <a:solidFill>
                  <a:srgbClr val="00B0F0"/>
                </a:solidFill>
              </a:rPr>
              <a:t> jamstvo</a:t>
            </a:r>
            <a:endParaRPr lang="hr-HR" sz="1800" dirty="0">
              <a:solidFill>
                <a:schemeClr val="bg1"/>
              </a:solidFill>
            </a:endParaRPr>
          </a:p>
          <a:p>
            <a:endParaRPr lang="hr-HR" sz="1800" b="1" dirty="0">
              <a:solidFill>
                <a:schemeClr val="bg1"/>
              </a:solidFill>
            </a:endParaRPr>
          </a:p>
          <a:p>
            <a:r>
              <a:rPr lang="hr-HR" sz="1800" b="1" dirty="0">
                <a:solidFill>
                  <a:srgbClr val="00B0F0"/>
                </a:solidFill>
              </a:rPr>
              <a:t>ESIF Fond rizičnog kapitala</a:t>
            </a:r>
          </a:p>
          <a:p>
            <a:endParaRPr lang="hr-HR" sz="1800" b="1" dirty="0">
              <a:solidFill>
                <a:srgbClr val="002060"/>
              </a:solidFill>
            </a:endParaRPr>
          </a:p>
          <a:p>
            <a:endParaRPr lang="hr-HR" sz="1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Poduzetnicima je još uvijek na raspolaganju preko 10 </a:t>
            </a:r>
            <a:r>
              <a:rPr lang="hr-HR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mlrd</a:t>
            </a:r>
            <a:r>
              <a:rPr lang="hr-HR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kuna</a:t>
            </a:r>
            <a:endParaRPr lang="hr-H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C1AC115B-2088-4CD0-A787-B2963AE128E1}"/>
              </a:ext>
            </a:extLst>
          </p:cNvPr>
          <p:cNvSpPr txBox="1">
            <a:spLocks/>
          </p:cNvSpPr>
          <p:nvPr/>
        </p:nvSpPr>
        <p:spPr>
          <a:xfrm>
            <a:off x="7313070" y="374247"/>
            <a:ext cx="4913340" cy="599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b="1" dirty="0">
                <a:solidFill>
                  <a:schemeClr val="bg1"/>
                </a:solidFill>
              </a:rPr>
              <a:t>FINANCIJSKI</a:t>
            </a:r>
          </a:p>
          <a:p>
            <a:pPr marL="0" indent="0">
              <a:buNone/>
            </a:pPr>
            <a:r>
              <a:rPr lang="hr-HR" sz="3200" b="1" dirty="0">
                <a:solidFill>
                  <a:schemeClr val="bg1"/>
                </a:solidFill>
              </a:rPr>
              <a:t>INSTRUMENTI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21D06A7E-2DEF-428A-B20B-2C22EC8A791B}"/>
              </a:ext>
            </a:extLst>
          </p:cNvPr>
          <p:cNvGrpSpPr/>
          <p:nvPr/>
        </p:nvGrpSpPr>
        <p:grpSpPr>
          <a:xfrm>
            <a:off x="2144487" y="3825604"/>
            <a:ext cx="4937762" cy="2832832"/>
            <a:chOff x="300916" y="3795448"/>
            <a:chExt cx="5039652" cy="2891287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335ECE3-3B66-405A-B604-DA974A162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16" y="3795448"/>
              <a:ext cx="5039652" cy="2891287"/>
            </a:xfrm>
            <a:prstGeom prst="rect">
              <a:avLst/>
            </a:prstGeom>
          </p:spPr>
        </p:pic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5EBFDC16-1995-4669-9F2E-DD75181DD83F}"/>
                </a:ext>
              </a:extLst>
            </p:cNvPr>
            <p:cNvGrpSpPr/>
            <p:nvPr/>
          </p:nvGrpSpPr>
          <p:grpSpPr>
            <a:xfrm>
              <a:off x="1032537" y="3968170"/>
              <a:ext cx="3576409" cy="2232371"/>
              <a:chOff x="1032537" y="3968170"/>
              <a:chExt cx="3576409" cy="2232371"/>
            </a:xfrm>
          </p:grpSpPr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78E8F887-5D64-484D-94CD-1D444AD05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537" y="4337577"/>
                <a:ext cx="3576409" cy="903514"/>
              </a:xfrm>
              <a:prstGeom prst="rect">
                <a:avLst/>
              </a:prstGeom>
            </p:spPr>
          </p:pic>
          <p:pic>
            <p:nvPicPr>
              <p:cNvPr id="26" name="Picture 10">
                <a:extLst>
                  <a:ext uri="{FF2B5EF4-FFF2-40B4-BE49-F238E27FC236}">
                    <a16:creationId xmlns:a16="http://schemas.microsoft.com/office/drawing/2014/main" id="{4931A803-B81C-43E7-9DA6-0E8DB1A43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537" y="5241091"/>
                <a:ext cx="3576409" cy="959450"/>
              </a:xfrm>
              <a:prstGeom prst="rect">
                <a:avLst/>
              </a:prstGeom>
            </p:spPr>
          </p:pic>
          <p:pic>
            <p:nvPicPr>
              <p:cNvPr id="27" name="Picture 14">
                <a:extLst>
                  <a:ext uri="{FF2B5EF4-FFF2-40B4-BE49-F238E27FC236}">
                    <a16:creationId xmlns:a16="http://schemas.microsoft.com/office/drawing/2014/main" id="{F589DAFC-3BBC-407E-AAE6-98C32B7D2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537" y="3968170"/>
                <a:ext cx="3576409" cy="4103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6185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9F1A5B21-867B-486F-9843-92955A8FCB8B}"/>
              </a:ext>
            </a:extLst>
          </p:cNvPr>
          <p:cNvGrpSpPr/>
          <p:nvPr/>
        </p:nvGrpSpPr>
        <p:grpSpPr>
          <a:xfrm>
            <a:off x="6869621" y="2994084"/>
            <a:ext cx="4987719" cy="3625663"/>
            <a:chOff x="457200" y="1250125"/>
            <a:chExt cx="4545000" cy="3426900"/>
          </a:xfrm>
        </p:grpSpPr>
        <p:sp>
          <p:nvSpPr>
            <p:cNvPr id="33" name="Google Shape;1280;p44">
              <a:extLst>
                <a:ext uri="{FF2B5EF4-FFF2-40B4-BE49-F238E27FC236}">
                  <a16:creationId xmlns:a16="http://schemas.microsoft.com/office/drawing/2014/main" id="{12CD87FC-4368-471E-8A00-23E94BB51570}"/>
                </a:ext>
              </a:extLst>
            </p:cNvPr>
            <p:cNvSpPr/>
            <p:nvPr/>
          </p:nvSpPr>
          <p:spPr>
            <a:xfrm>
              <a:off x="457200" y="1250125"/>
              <a:ext cx="4545000" cy="548700"/>
            </a:xfrm>
            <a:prstGeom prst="homePlate">
              <a:avLst>
                <a:gd name="adj" fmla="val 50000"/>
              </a:avLst>
            </a:prstGeom>
            <a:solidFill>
              <a:srgbClr val="FFC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284;p44">
              <a:extLst>
                <a:ext uri="{FF2B5EF4-FFF2-40B4-BE49-F238E27FC236}">
                  <a16:creationId xmlns:a16="http://schemas.microsoft.com/office/drawing/2014/main" id="{C1E022C0-90A4-488B-8A87-16F269462FE0}"/>
                </a:ext>
              </a:extLst>
            </p:cNvPr>
            <p:cNvSpPr/>
            <p:nvPr/>
          </p:nvSpPr>
          <p:spPr>
            <a:xfrm>
              <a:off x="457200" y="1969675"/>
              <a:ext cx="4545000" cy="548700"/>
            </a:xfrm>
            <a:prstGeom prst="homePlate">
              <a:avLst>
                <a:gd name="adj" fmla="val 50000"/>
              </a:avLst>
            </a:prstGeom>
            <a:solidFill>
              <a:srgbClr val="FF80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288;p44">
              <a:extLst>
                <a:ext uri="{FF2B5EF4-FFF2-40B4-BE49-F238E27FC236}">
                  <a16:creationId xmlns:a16="http://schemas.microsoft.com/office/drawing/2014/main" id="{F2B9AA1E-8F4C-492A-BA66-25DEF1C82CE6}"/>
                </a:ext>
              </a:extLst>
            </p:cNvPr>
            <p:cNvSpPr/>
            <p:nvPr/>
          </p:nvSpPr>
          <p:spPr>
            <a:xfrm>
              <a:off x="457200" y="2689225"/>
              <a:ext cx="4545000" cy="548700"/>
            </a:xfrm>
            <a:prstGeom prst="homePlate">
              <a:avLst>
                <a:gd name="adj" fmla="val 50000"/>
              </a:avLst>
            </a:prstGeom>
            <a:solidFill>
              <a:srgbClr val="5FD0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292;p44">
              <a:extLst>
                <a:ext uri="{FF2B5EF4-FFF2-40B4-BE49-F238E27FC236}">
                  <a16:creationId xmlns:a16="http://schemas.microsoft.com/office/drawing/2014/main" id="{B666028A-AE18-47CE-945D-DCBB5C625A5F}"/>
                </a:ext>
              </a:extLst>
            </p:cNvPr>
            <p:cNvSpPr/>
            <p:nvPr/>
          </p:nvSpPr>
          <p:spPr>
            <a:xfrm>
              <a:off x="457200" y="3408775"/>
              <a:ext cx="4545000" cy="548700"/>
            </a:xfrm>
            <a:prstGeom prst="homePlate">
              <a:avLst>
                <a:gd name="adj" fmla="val 50000"/>
              </a:avLst>
            </a:prstGeom>
            <a:solidFill>
              <a:srgbClr val="32AA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22;p44">
              <a:extLst>
                <a:ext uri="{FF2B5EF4-FFF2-40B4-BE49-F238E27FC236}">
                  <a16:creationId xmlns:a16="http://schemas.microsoft.com/office/drawing/2014/main" id="{3D3D8C37-08CA-49E6-A58A-7E994C6D96D9}"/>
                </a:ext>
              </a:extLst>
            </p:cNvPr>
            <p:cNvSpPr/>
            <p:nvPr/>
          </p:nvSpPr>
          <p:spPr>
            <a:xfrm>
              <a:off x="457200" y="4128325"/>
              <a:ext cx="4545000" cy="548700"/>
            </a:xfrm>
            <a:prstGeom prst="homePlate">
              <a:avLst>
                <a:gd name="adj" fmla="val 50000"/>
              </a:avLst>
            </a:prstGeom>
            <a:solidFill>
              <a:srgbClr val="D55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Pravokutnik 7">
            <a:extLst>
              <a:ext uri="{FF2B5EF4-FFF2-40B4-BE49-F238E27FC236}">
                <a16:creationId xmlns:a16="http://schemas.microsoft.com/office/drawing/2014/main" id="{D151EE93-A082-4303-9F42-498B7F11A199}"/>
              </a:ext>
            </a:extLst>
          </p:cNvPr>
          <p:cNvSpPr/>
          <p:nvPr/>
        </p:nvSpPr>
        <p:spPr>
          <a:xfrm>
            <a:off x="0" y="1578429"/>
            <a:ext cx="6328593" cy="52795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B86DF4EF-29E7-4435-9893-D7588E43B992}"/>
              </a:ext>
            </a:extLst>
          </p:cNvPr>
          <p:cNvSpPr/>
          <p:nvPr/>
        </p:nvSpPr>
        <p:spPr>
          <a:xfrm>
            <a:off x="1" y="0"/>
            <a:ext cx="12192000" cy="1698172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3" name="Google Shape;673;p30"/>
          <p:cNvSpPr txBox="1">
            <a:spLocks noGrp="1"/>
          </p:cNvSpPr>
          <p:nvPr>
            <p:ph type="title"/>
          </p:nvPr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+mn-lt"/>
              </a:rPr>
              <a:t>JAČANJE POSLOVNE KONKURENTNOSTI</a:t>
            </a:r>
            <a:br>
              <a:rPr lang="hr-HR" sz="4000">
                <a:solidFill>
                  <a:schemeClr val="bg1"/>
                </a:solidFill>
                <a:latin typeface="+mn-lt"/>
              </a:rPr>
            </a:br>
            <a:r>
              <a:rPr lang="hr-HR" sz="4000">
                <a:solidFill>
                  <a:schemeClr val="bg1"/>
                </a:solidFill>
                <a:latin typeface="+mn-lt"/>
              </a:rPr>
              <a:t>u kontekstu Slavonije</a:t>
            </a: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5BE0FD35-E7B7-4DB9-81D6-776444996C42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12AD902B-D595-4065-8D80-E03838F8629B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/>
            </a:p>
          </p:txBody>
        </p:sp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AF64432C-2222-4668-914F-63EA22E6B041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/>
            </a:p>
          </p:txBody>
        </p:sp>
      </p:grp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3BFFB5FB-8792-4353-839A-82FD12304F1A}"/>
              </a:ext>
            </a:extLst>
          </p:cNvPr>
          <p:cNvSpPr txBox="1"/>
          <p:nvPr/>
        </p:nvSpPr>
        <p:spPr>
          <a:xfrm>
            <a:off x="6215744" y="1936425"/>
            <a:ext cx="56415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r-HR" b="1" dirty="0">
                <a:solidFill>
                  <a:schemeClr val="tx2"/>
                </a:solidFill>
                <a:ea typeface="Calibri" panose="020F0502020204030204" pitchFamily="34" charset="0"/>
              </a:rPr>
              <a:t>Projekt Slavonija, Baranja i Srijem </a:t>
            </a:r>
          </a:p>
          <a:p>
            <a:pPr algn="r"/>
            <a:endParaRPr lang="hr-HR" b="1" dirty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pPr algn="r"/>
            <a:r>
              <a:rPr lang="hr-HR" b="1" dirty="0">
                <a:solidFill>
                  <a:schemeClr val="tx2"/>
                </a:solidFill>
                <a:ea typeface="Calibri" panose="020F0502020204030204" pitchFamily="34" charset="0"/>
              </a:rPr>
              <a:t>5</a:t>
            </a:r>
            <a:r>
              <a:rPr lang="hr-HR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hr-HR" b="1" dirty="0">
                <a:solidFill>
                  <a:schemeClr val="tx2"/>
                </a:solidFill>
                <a:effectLst/>
                <a:ea typeface="SimSun" panose="02010600030101010101" pitchFamily="2" charset="-122"/>
              </a:rPr>
              <a:t>strateških grana </a:t>
            </a:r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22959619-7910-4FCD-B482-B87E881D41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904801" y="3006099"/>
            <a:ext cx="734002" cy="575065"/>
          </a:xfrm>
          <a:prstGeom prst="rect">
            <a:avLst/>
          </a:prstGeom>
        </p:spPr>
      </p:pic>
      <p:pic>
        <p:nvPicPr>
          <p:cNvPr id="4" name="Picture 38">
            <a:extLst>
              <a:ext uri="{FF2B5EF4-FFF2-40B4-BE49-F238E27FC236}">
                <a16:creationId xmlns:a16="http://schemas.microsoft.com/office/drawing/2014/main" id="{F6805194-E9BD-436E-A4A2-4BACB4E4198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7078052" y="6097101"/>
            <a:ext cx="453042" cy="418434"/>
          </a:xfrm>
          <a:prstGeom prst="rect">
            <a:avLst/>
          </a:prstGeom>
        </p:spPr>
      </p:pic>
      <p:pic>
        <p:nvPicPr>
          <p:cNvPr id="5" name="Picture 40">
            <a:extLst>
              <a:ext uri="{FF2B5EF4-FFF2-40B4-BE49-F238E27FC236}">
                <a16:creationId xmlns:a16="http://schemas.microsoft.com/office/drawing/2014/main" id="{F35BB0CF-13F2-4827-9AB5-97816E47A06A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7813" y="5368418"/>
            <a:ext cx="495614" cy="400186"/>
          </a:xfrm>
          <a:prstGeom prst="rect">
            <a:avLst/>
          </a:prstGeom>
        </p:spPr>
      </p:pic>
      <p:pic>
        <p:nvPicPr>
          <p:cNvPr id="6" name="Picture 42">
            <a:extLst>
              <a:ext uri="{FF2B5EF4-FFF2-40B4-BE49-F238E27FC236}">
                <a16:creationId xmlns:a16="http://schemas.microsoft.com/office/drawing/2014/main" id="{D13BD308-929A-46AE-A666-9ABE67D5EF5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312" y="4563673"/>
            <a:ext cx="432728" cy="486483"/>
          </a:xfrm>
          <a:prstGeom prst="rect">
            <a:avLst/>
          </a:prstGeom>
        </p:spPr>
      </p:pic>
      <p:pic>
        <p:nvPicPr>
          <p:cNvPr id="7" name="Picture 44">
            <a:extLst>
              <a:ext uri="{FF2B5EF4-FFF2-40B4-BE49-F238E27FC236}">
                <a16:creationId xmlns:a16="http://schemas.microsoft.com/office/drawing/2014/main" id="{84AE7AA1-C0E1-4F09-94FB-D08A4A31BCE5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9424" y="3836604"/>
            <a:ext cx="425903" cy="427520"/>
          </a:xfrm>
          <a:prstGeom prst="rect">
            <a:avLst/>
          </a:prstGeom>
        </p:spPr>
      </p:pic>
      <p:sp>
        <p:nvSpPr>
          <p:cNvPr id="61" name="TextBox 8">
            <a:extLst>
              <a:ext uri="{FF2B5EF4-FFF2-40B4-BE49-F238E27FC236}">
                <a16:creationId xmlns:a16="http://schemas.microsoft.com/office/drawing/2014/main" id="{B96962FD-F461-4528-ADC7-5E18FEFE8E23}"/>
              </a:ext>
            </a:extLst>
          </p:cNvPr>
          <p:cNvSpPr txBox="1"/>
          <p:nvPr/>
        </p:nvSpPr>
        <p:spPr>
          <a:xfrm>
            <a:off x="7635130" y="3864554"/>
            <a:ext cx="39791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bg1"/>
                </a:solidFill>
                <a:cs typeface="Arial" pitchFamily="34" charset="0"/>
              </a:rPr>
              <a:t>PREHRAMBENO-PRERAĐIVAČKA INDUSTRIJA</a:t>
            </a: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5A8C327B-0E8B-4C0D-97EB-CBF030FC37E2}"/>
              </a:ext>
            </a:extLst>
          </p:cNvPr>
          <p:cNvSpPr txBox="1"/>
          <p:nvPr/>
        </p:nvSpPr>
        <p:spPr>
          <a:xfrm>
            <a:off x="7630129" y="4637637"/>
            <a:ext cx="35745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bg1"/>
                </a:solidFill>
                <a:cs typeface="Arial" pitchFamily="34" charset="0"/>
              </a:rPr>
              <a:t>DRVNO-PRERAĐIVAČKA INDUSTRIJA</a:t>
            </a:r>
          </a:p>
        </p:txBody>
      </p:sp>
      <p:sp>
        <p:nvSpPr>
          <p:cNvPr id="68" name="TextBox 14">
            <a:extLst>
              <a:ext uri="{FF2B5EF4-FFF2-40B4-BE49-F238E27FC236}">
                <a16:creationId xmlns:a16="http://schemas.microsoft.com/office/drawing/2014/main" id="{05A377DD-527C-4923-9E05-082FDD616011}"/>
              </a:ext>
            </a:extLst>
          </p:cNvPr>
          <p:cNvSpPr txBox="1"/>
          <p:nvPr/>
        </p:nvSpPr>
        <p:spPr>
          <a:xfrm>
            <a:off x="7661327" y="5399229"/>
            <a:ext cx="354334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bg1"/>
                </a:solidFill>
                <a:cs typeface="Arial" pitchFamily="34" charset="0"/>
              </a:rPr>
              <a:t>METALNO-PRERAĐIVAČKA INDUSTRIJA</a:t>
            </a:r>
          </a:p>
        </p:txBody>
      </p:sp>
      <p:sp>
        <p:nvSpPr>
          <p:cNvPr id="71" name="TextBox 17">
            <a:extLst>
              <a:ext uri="{FF2B5EF4-FFF2-40B4-BE49-F238E27FC236}">
                <a16:creationId xmlns:a16="http://schemas.microsoft.com/office/drawing/2014/main" id="{B36D109E-372D-446C-BFF7-053A7293FE87}"/>
              </a:ext>
            </a:extLst>
          </p:cNvPr>
          <p:cNvSpPr txBox="1"/>
          <p:nvPr/>
        </p:nvSpPr>
        <p:spPr>
          <a:xfrm>
            <a:off x="7714291" y="6160207"/>
            <a:ext cx="1089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600" b="1" dirty="0">
                <a:solidFill>
                  <a:schemeClr val="bg1"/>
                </a:solidFill>
                <a:cs typeface="Arial" pitchFamily="34" charset="0"/>
              </a:rPr>
              <a:t>TURIZAM</a:t>
            </a:r>
          </a:p>
        </p:txBody>
      </p:sp>
      <p:sp>
        <p:nvSpPr>
          <p:cNvPr id="76" name="TextBox 46">
            <a:extLst>
              <a:ext uri="{FF2B5EF4-FFF2-40B4-BE49-F238E27FC236}">
                <a16:creationId xmlns:a16="http://schemas.microsoft.com/office/drawing/2014/main" id="{FF63F17F-9198-4B13-97CF-2FC538238A59}"/>
              </a:ext>
            </a:extLst>
          </p:cNvPr>
          <p:cNvSpPr txBox="1"/>
          <p:nvPr/>
        </p:nvSpPr>
        <p:spPr>
          <a:xfrm>
            <a:off x="7635130" y="3115069"/>
            <a:ext cx="45811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altLang="ko-KR" sz="1600" b="1" dirty="0">
                <a:solidFill>
                  <a:schemeClr val="bg1"/>
                </a:solidFill>
                <a:cs typeface="Arial" pitchFamily="34" charset="0"/>
              </a:rPr>
              <a:t>IKT</a:t>
            </a:r>
          </a:p>
        </p:txBody>
      </p:sp>
      <p:sp>
        <p:nvSpPr>
          <p:cNvPr id="90" name="TextBox 26">
            <a:extLst>
              <a:ext uri="{FF2B5EF4-FFF2-40B4-BE49-F238E27FC236}">
                <a16:creationId xmlns:a16="http://schemas.microsoft.com/office/drawing/2014/main" id="{6134D2C4-86C8-4932-832F-423ED9AE88D4}"/>
              </a:ext>
            </a:extLst>
          </p:cNvPr>
          <p:cNvSpPr txBox="1"/>
          <p:nvPr/>
        </p:nvSpPr>
        <p:spPr>
          <a:xfrm>
            <a:off x="434801" y="2160163"/>
            <a:ext cx="497517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b="1" dirty="0">
                <a:solidFill>
                  <a:schemeClr val="bg1"/>
                </a:solidFill>
                <a:cs typeface="Arial" pitchFamily="34" charset="0"/>
              </a:rPr>
              <a:t>Istaknuti pozivi - 5 slavonskih županija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BC57094D-2BDC-4AFC-AB4A-FDF57139C7E5}"/>
              </a:ext>
            </a:extLst>
          </p:cNvPr>
          <p:cNvSpPr/>
          <p:nvPr/>
        </p:nvSpPr>
        <p:spPr>
          <a:xfrm>
            <a:off x="-1" y="3002435"/>
            <a:ext cx="6328593" cy="8352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0A710209-8EFC-4BBF-9962-53E30E740A46}"/>
              </a:ext>
            </a:extLst>
          </p:cNvPr>
          <p:cNvSpPr/>
          <p:nvPr/>
        </p:nvSpPr>
        <p:spPr>
          <a:xfrm>
            <a:off x="0" y="4798692"/>
            <a:ext cx="6328593" cy="8686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27">
            <a:extLst>
              <a:ext uri="{FF2B5EF4-FFF2-40B4-BE49-F238E27FC236}">
                <a16:creationId xmlns:a16="http://schemas.microsoft.com/office/drawing/2014/main" id="{510AD3F9-5869-482D-A3C6-C45BAAD62FB3}"/>
              </a:ext>
            </a:extLst>
          </p:cNvPr>
          <p:cNvSpPr txBox="1"/>
          <p:nvPr/>
        </p:nvSpPr>
        <p:spPr>
          <a:xfrm>
            <a:off x="350853" y="3002436"/>
            <a:ext cx="57451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altLang="ko-KR" sz="1600" dirty="0">
                <a:solidFill>
                  <a:schemeClr val="bg1"/>
                </a:solidFill>
                <a:cs typeface="Arial" pitchFamily="34" charset="0"/>
              </a:rPr>
              <a:t>pozivi usmjereni jačanju konkurentnosti i učinkovitosti MSP kroz primjenu informacijskih i komunikacijskih tehnologija radi unapređenja poslovnih procesa:</a:t>
            </a:r>
          </a:p>
          <a:p>
            <a:pPr algn="just"/>
            <a:endParaRPr lang="hr-HR" altLang="ko-KR" sz="800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bg1"/>
                </a:solidFill>
                <a:cs typeface="Arial" pitchFamily="34" charset="0"/>
              </a:rPr>
              <a:t>3 poziva ugovoreno 68,6 </a:t>
            </a:r>
            <a:r>
              <a:rPr lang="hr-HR" altLang="ko-KR" sz="1600" dirty="0" err="1">
                <a:solidFill>
                  <a:schemeClr val="bg1"/>
                </a:solidFill>
                <a:cs typeface="Arial" pitchFamily="34" charset="0"/>
              </a:rPr>
              <a:t>mil</a:t>
            </a:r>
            <a:r>
              <a:rPr lang="hr-HR" altLang="ko-KR" sz="1600" dirty="0">
                <a:solidFill>
                  <a:schemeClr val="bg1"/>
                </a:solidFill>
                <a:cs typeface="Arial" pitchFamily="34" charset="0"/>
              </a:rPr>
              <a:t>. kn za 234 projekta na području SBS</a:t>
            </a:r>
          </a:p>
          <a:p>
            <a:pPr algn="just"/>
            <a:endParaRPr lang="hr-HR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endParaRPr lang="hr-HR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hr-HR" altLang="ko-KR" sz="1600" dirty="0">
                <a:solidFill>
                  <a:schemeClr val="bg1"/>
                </a:solidFill>
                <a:cs typeface="Arial" pitchFamily="34" charset="0"/>
              </a:rPr>
              <a:t>pozivi za poboljšanje poslovnog razvoja i tehnološke spremnosti kroz izgradnju i opremanje proizvodnih kapaciteta MSP primarno za prerađivačke djelatnosti:</a:t>
            </a:r>
          </a:p>
          <a:p>
            <a:pPr algn="just"/>
            <a:endParaRPr lang="hr-HR" altLang="ko-KR" sz="800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altLang="ko-KR" sz="1600" dirty="0">
                <a:solidFill>
                  <a:schemeClr val="bg1"/>
                </a:solidFill>
                <a:cs typeface="Arial" pitchFamily="34" charset="0"/>
              </a:rPr>
              <a:t>4 poziva ugovoreno 162,7 </a:t>
            </a:r>
            <a:r>
              <a:rPr lang="hr-HR" altLang="ko-KR" sz="1600" dirty="0" err="1">
                <a:solidFill>
                  <a:schemeClr val="bg1"/>
                </a:solidFill>
                <a:cs typeface="Arial" pitchFamily="34" charset="0"/>
              </a:rPr>
              <a:t>mil</a:t>
            </a:r>
            <a:r>
              <a:rPr lang="hr-HR" altLang="ko-KR" sz="1600" dirty="0">
                <a:solidFill>
                  <a:schemeClr val="bg1"/>
                </a:solidFill>
                <a:cs typeface="Arial" pitchFamily="34" charset="0"/>
              </a:rPr>
              <a:t>. kn za 48 projekata na području SBS</a:t>
            </a:r>
          </a:p>
        </p:txBody>
      </p:sp>
    </p:spTree>
    <p:extLst>
      <p:ext uri="{BB962C8B-B14F-4D97-AF65-F5344CB8AC3E}">
        <p14:creationId xmlns:p14="http://schemas.microsoft.com/office/powerpoint/2010/main" val="38320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utnik 12">
            <a:extLst>
              <a:ext uri="{FF2B5EF4-FFF2-40B4-BE49-F238E27FC236}">
                <a16:creationId xmlns:a16="http://schemas.microsoft.com/office/drawing/2014/main" id="{B86DF4EF-29E7-4435-9893-D7588E43B992}"/>
              </a:ext>
            </a:extLst>
          </p:cNvPr>
          <p:cNvSpPr/>
          <p:nvPr/>
        </p:nvSpPr>
        <p:spPr>
          <a:xfrm>
            <a:off x="1" y="0"/>
            <a:ext cx="12192000" cy="1118508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3" name="Google Shape;673;p30"/>
          <p:cNvSpPr txBox="1">
            <a:spLocks noGrp="1"/>
          </p:cNvSpPr>
          <p:nvPr>
            <p:ph type="title"/>
          </p:nvPr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hr-HR" sz="4000" dirty="0">
                <a:solidFill>
                  <a:schemeClr val="bg1"/>
                </a:solidFill>
                <a:latin typeface="+mn-lt"/>
              </a:rPr>
              <a:t>Financijska perspektiva 2021.- 2027.</a:t>
            </a: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5BE0FD35-E7B7-4DB9-81D6-776444996C42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12AD902B-D595-4065-8D80-E03838F8629B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AF64432C-2222-4668-914F-63EA22E6B041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D44BBD3B-C7F5-453E-8B4C-FA875486F86B}"/>
              </a:ext>
            </a:extLst>
          </p:cNvPr>
          <p:cNvGrpSpPr/>
          <p:nvPr/>
        </p:nvGrpSpPr>
        <p:grpSpPr>
          <a:xfrm>
            <a:off x="2088521" y="1582734"/>
            <a:ext cx="8014957" cy="633456"/>
            <a:chOff x="2486665" y="1483454"/>
            <a:chExt cx="8014957" cy="633456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389D4A38-9A4C-4F00-AF34-56CE5121A4D3}"/>
                </a:ext>
              </a:extLst>
            </p:cNvPr>
            <p:cNvGrpSpPr/>
            <p:nvPr/>
          </p:nvGrpSpPr>
          <p:grpSpPr>
            <a:xfrm rot="16200000" flipH="1">
              <a:off x="3654266" y="315854"/>
              <a:ext cx="633423" cy="2968626"/>
              <a:chOff x="1879759" y="3125787"/>
              <a:chExt cx="633423" cy="2968626"/>
            </a:xfrm>
          </p:grpSpPr>
          <p:sp>
            <p:nvSpPr>
              <p:cNvPr id="46" name="Rectangle: Rounded Corners 41">
                <a:extLst>
                  <a:ext uri="{FF2B5EF4-FFF2-40B4-BE49-F238E27FC236}">
                    <a16:creationId xmlns:a16="http://schemas.microsoft.com/office/drawing/2014/main" id="{EED24710-A0CC-495D-802C-7A03BB736ADE}"/>
                  </a:ext>
                </a:extLst>
              </p:cNvPr>
              <p:cNvSpPr/>
              <p:nvPr/>
            </p:nvSpPr>
            <p:spPr>
              <a:xfrm>
                <a:off x="1879771" y="593804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: Rounded Corners 42">
                <a:extLst>
                  <a:ext uri="{FF2B5EF4-FFF2-40B4-BE49-F238E27FC236}">
                    <a16:creationId xmlns:a16="http://schemas.microsoft.com/office/drawing/2014/main" id="{1DA39332-8C7A-44DB-A1E9-62EC23F1279F}"/>
                  </a:ext>
                </a:extLst>
              </p:cNvPr>
              <p:cNvSpPr/>
              <p:nvPr/>
            </p:nvSpPr>
            <p:spPr>
              <a:xfrm>
                <a:off x="1879770" y="573802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: Rounded Corners 43">
                <a:extLst>
                  <a:ext uri="{FF2B5EF4-FFF2-40B4-BE49-F238E27FC236}">
                    <a16:creationId xmlns:a16="http://schemas.microsoft.com/office/drawing/2014/main" id="{4E23C6A7-CD40-4E24-A918-67754C288ACD}"/>
                  </a:ext>
                </a:extLst>
              </p:cNvPr>
              <p:cNvSpPr/>
              <p:nvPr/>
            </p:nvSpPr>
            <p:spPr>
              <a:xfrm>
                <a:off x="1879769" y="553799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ctangle: Rounded Corners 44">
                <a:extLst>
                  <a:ext uri="{FF2B5EF4-FFF2-40B4-BE49-F238E27FC236}">
                    <a16:creationId xmlns:a16="http://schemas.microsoft.com/office/drawing/2014/main" id="{5514B4DD-454E-4D02-BFEB-04D4C877133A}"/>
                  </a:ext>
                </a:extLst>
              </p:cNvPr>
              <p:cNvSpPr/>
              <p:nvPr/>
            </p:nvSpPr>
            <p:spPr>
              <a:xfrm>
                <a:off x="1879768" y="533797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: Rounded Corners 45">
                <a:extLst>
                  <a:ext uri="{FF2B5EF4-FFF2-40B4-BE49-F238E27FC236}">
                    <a16:creationId xmlns:a16="http://schemas.microsoft.com/office/drawing/2014/main" id="{4300FD20-DD5A-4E28-B5E7-2BC9B9010B7E}"/>
                  </a:ext>
                </a:extLst>
              </p:cNvPr>
              <p:cNvSpPr/>
              <p:nvPr/>
            </p:nvSpPr>
            <p:spPr>
              <a:xfrm>
                <a:off x="1879767" y="513794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: Rounded Corners 46">
                <a:extLst>
                  <a:ext uri="{FF2B5EF4-FFF2-40B4-BE49-F238E27FC236}">
                    <a16:creationId xmlns:a16="http://schemas.microsoft.com/office/drawing/2014/main" id="{A862CE92-5B80-4980-A182-850B79CC8A8D}"/>
                  </a:ext>
                </a:extLst>
              </p:cNvPr>
              <p:cNvSpPr/>
              <p:nvPr/>
            </p:nvSpPr>
            <p:spPr>
              <a:xfrm>
                <a:off x="1879766" y="493792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: Rounded Corners 47">
                <a:extLst>
                  <a:ext uri="{FF2B5EF4-FFF2-40B4-BE49-F238E27FC236}">
                    <a16:creationId xmlns:a16="http://schemas.microsoft.com/office/drawing/2014/main" id="{EC2E2CB4-3DE4-4467-8C1C-8B93567C9514}"/>
                  </a:ext>
                </a:extLst>
              </p:cNvPr>
              <p:cNvSpPr/>
              <p:nvPr/>
            </p:nvSpPr>
            <p:spPr>
              <a:xfrm>
                <a:off x="1879765" y="473789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: Rounded Corners 48">
                <a:extLst>
                  <a:ext uri="{FF2B5EF4-FFF2-40B4-BE49-F238E27FC236}">
                    <a16:creationId xmlns:a16="http://schemas.microsoft.com/office/drawing/2014/main" id="{B28B61F5-95FB-4BF2-8186-F1D578641E5D}"/>
                  </a:ext>
                </a:extLst>
              </p:cNvPr>
              <p:cNvSpPr/>
              <p:nvPr/>
            </p:nvSpPr>
            <p:spPr>
              <a:xfrm>
                <a:off x="1879764" y="453787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: Rounded Corners 49">
                <a:extLst>
                  <a:ext uri="{FF2B5EF4-FFF2-40B4-BE49-F238E27FC236}">
                    <a16:creationId xmlns:a16="http://schemas.microsoft.com/office/drawing/2014/main" id="{CDD8D17E-D9C8-4552-8E80-D1E06FD2C3E5}"/>
                  </a:ext>
                </a:extLst>
              </p:cNvPr>
              <p:cNvSpPr/>
              <p:nvPr/>
            </p:nvSpPr>
            <p:spPr>
              <a:xfrm>
                <a:off x="1879763" y="433784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: Rounded Corners 50">
                <a:extLst>
                  <a:ext uri="{FF2B5EF4-FFF2-40B4-BE49-F238E27FC236}">
                    <a16:creationId xmlns:a16="http://schemas.microsoft.com/office/drawing/2014/main" id="{757EA500-C0AE-46E6-A73A-770F6378BB16}"/>
                  </a:ext>
                </a:extLst>
              </p:cNvPr>
              <p:cNvSpPr/>
              <p:nvPr/>
            </p:nvSpPr>
            <p:spPr>
              <a:xfrm>
                <a:off x="1879762" y="413782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: Rounded Corners 51">
                <a:extLst>
                  <a:ext uri="{FF2B5EF4-FFF2-40B4-BE49-F238E27FC236}">
                    <a16:creationId xmlns:a16="http://schemas.microsoft.com/office/drawing/2014/main" id="{AA553851-5340-41BD-A243-817C20986E9A}"/>
                  </a:ext>
                </a:extLst>
              </p:cNvPr>
              <p:cNvSpPr/>
              <p:nvPr/>
            </p:nvSpPr>
            <p:spPr>
              <a:xfrm>
                <a:off x="1879761" y="393779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: Rounded Corners 52">
                <a:extLst>
                  <a:ext uri="{FF2B5EF4-FFF2-40B4-BE49-F238E27FC236}">
                    <a16:creationId xmlns:a16="http://schemas.microsoft.com/office/drawing/2014/main" id="{FC01E039-98E7-4512-9B51-ADD500647C43}"/>
                  </a:ext>
                </a:extLst>
              </p:cNvPr>
              <p:cNvSpPr/>
              <p:nvPr/>
            </p:nvSpPr>
            <p:spPr>
              <a:xfrm>
                <a:off x="1879760" y="373777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: Rounded Corners 53">
                <a:extLst>
                  <a:ext uri="{FF2B5EF4-FFF2-40B4-BE49-F238E27FC236}">
                    <a16:creationId xmlns:a16="http://schemas.microsoft.com/office/drawing/2014/main" id="{CFD2DFC8-43A0-4AC5-8336-E247831F878E}"/>
                  </a:ext>
                </a:extLst>
              </p:cNvPr>
              <p:cNvSpPr/>
              <p:nvPr/>
            </p:nvSpPr>
            <p:spPr>
              <a:xfrm>
                <a:off x="1879759" y="353774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: Rounded Corners 54">
                <a:extLst>
                  <a:ext uri="{FF2B5EF4-FFF2-40B4-BE49-F238E27FC236}">
                    <a16:creationId xmlns:a16="http://schemas.microsoft.com/office/drawing/2014/main" id="{B555932F-E50C-4019-93EA-FA77A6B1E43C}"/>
                  </a:ext>
                </a:extLst>
              </p:cNvPr>
              <p:cNvSpPr/>
              <p:nvPr/>
            </p:nvSpPr>
            <p:spPr>
              <a:xfrm>
                <a:off x="1879759" y="3331766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: Rounded Corners 55">
                <a:extLst>
                  <a:ext uri="{FF2B5EF4-FFF2-40B4-BE49-F238E27FC236}">
                    <a16:creationId xmlns:a16="http://schemas.microsoft.com/office/drawing/2014/main" id="{655DA65C-F52B-4B2D-A957-B4C00802CFE1}"/>
                  </a:ext>
                </a:extLst>
              </p:cNvPr>
              <p:cNvSpPr/>
              <p:nvPr/>
            </p:nvSpPr>
            <p:spPr>
              <a:xfrm>
                <a:off x="1879759" y="3125787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6FBE76F1-01D6-4994-9469-4F8F9CAA1014}"/>
                </a:ext>
              </a:extLst>
            </p:cNvPr>
            <p:cNvGrpSpPr/>
            <p:nvPr/>
          </p:nvGrpSpPr>
          <p:grpSpPr>
            <a:xfrm>
              <a:off x="5520838" y="1483454"/>
              <a:ext cx="4980784" cy="633456"/>
              <a:chOff x="4050982" y="1622364"/>
              <a:chExt cx="4980784" cy="633456"/>
            </a:xfrm>
          </p:grpSpPr>
          <p:sp>
            <p:nvSpPr>
              <p:cNvPr id="31" name="Rectangle: Rounded Corners 11">
                <a:extLst>
                  <a:ext uri="{FF2B5EF4-FFF2-40B4-BE49-F238E27FC236}">
                    <a16:creationId xmlns:a16="http://schemas.microsoft.com/office/drawing/2014/main" id="{0B324FC4-7057-44FD-8006-87306D39A761}"/>
                  </a:ext>
                </a:extLst>
              </p:cNvPr>
              <p:cNvSpPr/>
              <p:nvPr/>
            </p:nvSpPr>
            <p:spPr>
              <a:xfrm rot="5400000">
                <a:off x="3812460" y="1860931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: Rounded Corners 12">
                <a:extLst>
                  <a:ext uri="{FF2B5EF4-FFF2-40B4-BE49-F238E27FC236}">
                    <a16:creationId xmlns:a16="http://schemas.microsoft.com/office/drawing/2014/main" id="{1A168D77-0DEF-4397-A8FF-4A259F72279C}"/>
                  </a:ext>
                </a:extLst>
              </p:cNvPr>
              <p:cNvSpPr/>
              <p:nvPr/>
            </p:nvSpPr>
            <p:spPr>
              <a:xfrm rot="5400000">
                <a:off x="4012485" y="186093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: Rounded Corners 13">
                <a:extLst>
                  <a:ext uri="{FF2B5EF4-FFF2-40B4-BE49-F238E27FC236}">
                    <a16:creationId xmlns:a16="http://schemas.microsoft.com/office/drawing/2014/main" id="{EDAF59F4-E0D8-46F2-85BA-A839BBEC3CC1}"/>
                  </a:ext>
                </a:extLst>
              </p:cNvPr>
              <p:cNvSpPr/>
              <p:nvPr/>
            </p:nvSpPr>
            <p:spPr>
              <a:xfrm rot="5400000">
                <a:off x="4212510" y="1860929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14">
                <a:extLst>
                  <a:ext uri="{FF2B5EF4-FFF2-40B4-BE49-F238E27FC236}">
                    <a16:creationId xmlns:a16="http://schemas.microsoft.com/office/drawing/2014/main" id="{D3258A26-8A4B-4FF1-9C89-14F5E2893736}"/>
                  </a:ext>
                </a:extLst>
              </p:cNvPr>
              <p:cNvSpPr/>
              <p:nvPr/>
            </p:nvSpPr>
            <p:spPr>
              <a:xfrm rot="5400000">
                <a:off x="4412535" y="1860928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: Rounded Corners 15">
                <a:extLst>
                  <a:ext uri="{FF2B5EF4-FFF2-40B4-BE49-F238E27FC236}">
                    <a16:creationId xmlns:a16="http://schemas.microsoft.com/office/drawing/2014/main" id="{9D0CAE3A-0D44-4A5D-82E5-AE317D31BD9F}"/>
                  </a:ext>
                </a:extLst>
              </p:cNvPr>
              <p:cNvSpPr/>
              <p:nvPr/>
            </p:nvSpPr>
            <p:spPr>
              <a:xfrm rot="5400000">
                <a:off x="4612560" y="1860927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Rectangle: Rounded Corners 16">
                <a:extLst>
                  <a:ext uri="{FF2B5EF4-FFF2-40B4-BE49-F238E27FC236}">
                    <a16:creationId xmlns:a16="http://schemas.microsoft.com/office/drawing/2014/main" id="{38D670B2-5B54-4AC1-8004-073E0F248DD2}"/>
                  </a:ext>
                </a:extLst>
              </p:cNvPr>
              <p:cNvSpPr/>
              <p:nvPr/>
            </p:nvSpPr>
            <p:spPr>
              <a:xfrm rot="5400000">
                <a:off x="4812585" y="1860926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: Rounded Corners 17">
                <a:extLst>
                  <a:ext uri="{FF2B5EF4-FFF2-40B4-BE49-F238E27FC236}">
                    <a16:creationId xmlns:a16="http://schemas.microsoft.com/office/drawing/2014/main" id="{641FF494-D578-4888-A66A-09A225AE56DB}"/>
                  </a:ext>
                </a:extLst>
              </p:cNvPr>
              <p:cNvSpPr/>
              <p:nvPr/>
            </p:nvSpPr>
            <p:spPr>
              <a:xfrm rot="5400000">
                <a:off x="5012610" y="186092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18">
                <a:extLst>
                  <a:ext uri="{FF2B5EF4-FFF2-40B4-BE49-F238E27FC236}">
                    <a16:creationId xmlns:a16="http://schemas.microsoft.com/office/drawing/2014/main" id="{6E2B2B88-8DA4-49E8-BA38-6342EB7DB24D}"/>
                  </a:ext>
                </a:extLst>
              </p:cNvPr>
              <p:cNvSpPr/>
              <p:nvPr/>
            </p:nvSpPr>
            <p:spPr>
              <a:xfrm rot="5400000">
                <a:off x="5212635" y="1860924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: Rounded Corners 19">
                <a:extLst>
                  <a:ext uri="{FF2B5EF4-FFF2-40B4-BE49-F238E27FC236}">
                    <a16:creationId xmlns:a16="http://schemas.microsoft.com/office/drawing/2014/main" id="{B5C1502A-D482-48ED-BB0F-2A2B375D3267}"/>
                  </a:ext>
                </a:extLst>
              </p:cNvPr>
              <p:cNvSpPr/>
              <p:nvPr/>
            </p:nvSpPr>
            <p:spPr>
              <a:xfrm rot="5400000">
                <a:off x="5412660" y="1860923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: Rounded Corners 20">
                <a:extLst>
                  <a:ext uri="{FF2B5EF4-FFF2-40B4-BE49-F238E27FC236}">
                    <a16:creationId xmlns:a16="http://schemas.microsoft.com/office/drawing/2014/main" id="{6C6F248A-C85B-41C9-BD0E-B8192292B2FB}"/>
                  </a:ext>
                </a:extLst>
              </p:cNvPr>
              <p:cNvSpPr/>
              <p:nvPr/>
            </p:nvSpPr>
            <p:spPr>
              <a:xfrm rot="5400000">
                <a:off x="5612685" y="1860922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ectangle: Rounded Corners 21">
                <a:extLst>
                  <a:ext uri="{FF2B5EF4-FFF2-40B4-BE49-F238E27FC236}">
                    <a16:creationId xmlns:a16="http://schemas.microsoft.com/office/drawing/2014/main" id="{C5D17370-D210-4D06-8A4E-1C03904240B2}"/>
                  </a:ext>
                </a:extLst>
              </p:cNvPr>
              <p:cNvSpPr/>
              <p:nvPr/>
            </p:nvSpPr>
            <p:spPr>
              <a:xfrm rot="5400000">
                <a:off x="5812710" y="1860921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: Rounded Corners 22">
                <a:extLst>
                  <a:ext uri="{FF2B5EF4-FFF2-40B4-BE49-F238E27FC236}">
                    <a16:creationId xmlns:a16="http://schemas.microsoft.com/office/drawing/2014/main" id="{E221293B-C496-4AD9-B6A6-49880EDD27E3}"/>
                  </a:ext>
                </a:extLst>
              </p:cNvPr>
              <p:cNvSpPr/>
              <p:nvPr/>
            </p:nvSpPr>
            <p:spPr>
              <a:xfrm rot="5400000">
                <a:off x="6012735" y="186092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: Rounded Corners 23">
                <a:extLst>
                  <a:ext uri="{FF2B5EF4-FFF2-40B4-BE49-F238E27FC236}">
                    <a16:creationId xmlns:a16="http://schemas.microsoft.com/office/drawing/2014/main" id="{47DEB597-A247-4EFE-ABBD-6C61447F3040}"/>
                  </a:ext>
                </a:extLst>
              </p:cNvPr>
              <p:cNvSpPr/>
              <p:nvPr/>
            </p:nvSpPr>
            <p:spPr>
              <a:xfrm rot="5400000">
                <a:off x="6212760" y="1860919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: Rounded Corners 24">
                <a:extLst>
                  <a:ext uri="{FF2B5EF4-FFF2-40B4-BE49-F238E27FC236}">
                    <a16:creationId xmlns:a16="http://schemas.microsoft.com/office/drawing/2014/main" id="{BB2B6CF0-DF1D-4EAA-A792-F11E4270C59C}"/>
                  </a:ext>
                </a:extLst>
              </p:cNvPr>
              <p:cNvSpPr/>
              <p:nvPr/>
            </p:nvSpPr>
            <p:spPr>
              <a:xfrm rot="5400000">
                <a:off x="6418739" y="1860919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: Rounded Corners 25">
                <a:extLst>
                  <a:ext uri="{FF2B5EF4-FFF2-40B4-BE49-F238E27FC236}">
                    <a16:creationId xmlns:a16="http://schemas.microsoft.com/office/drawing/2014/main" id="{88A650D4-FB22-496C-A4B5-BF43A9537BF8}"/>
                  </a:ext>
                </a:extLst>
              </p:cNvPr>
              <p:cNvSpPr/>
              <p:nvPr/>
            </p:nvSpPr>
            <p:spPr>
              <a:xfrm rot="5400000">
                <a:off x="6624718" y="1860919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: Rounded Corners 134">
                <a:extLst>
                  <a:ext uri="{FF2B5EF4-FFF2-40B4-BE49-F238E27FC236}">
                    <a16:creationId xmlns:a16="http://schemas.microsoft.com/office/drawing/2014/main" id="{28188439-C0F0-4216-990C-47A84B497CBA}"/>
                  </a:ext>
                </a:extLst>
              </p:cNvPr>
              <p:cNvSpPr/>
              <p:nvPr/>
            </p:nvSpPr>
            <p:spPr>
              <a:xfrm rot="5400000">
                <a:off x="3812460" y="1860919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135">
                <a:extLst>
                  <a:ext uri="{FF2B5EF4-FFF2-40B4-BE49-F238E27FC236}">
                    <a16:creationId xmlns:a16="http://schemas.microsoft.com/office/drawing/2014/main" id="{30FFF51A-E092-4F72-97FF-5AECABA5EFB8}"/>
                  </a:ext>
                </a:extLst>
              </p:cNvPr>
              <p:cNvSpPr/>
              <p:nvPr/>
            </p:nvSpPr>
            <p:spPr>
              <a:xfrm rot="5400000">
                <a:off x="4012485" y="1860918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: Rounded Corners 136">
                <a:extLst>
                  <a:ext uri="{FF2B5EF4-FFF2-40B4-BE49-F238E27FC236}">
                    <a16:creationId xmlns:a16="http://schemas.microsoft.com/office/drawing/2014/main" id="{11A6EA98-B65F-49E5-B51E-F0CF0F693B61}"/>
                  </a:ext>
                </a:extLst>
              </p:cNvPr>
              <p:cNvSpPr/>
              <p:nvPr/>
            </p:nvSpPr>
            <p:spPr>
              <a:xfrm rot="5400000">
                <a:off x="4212510" y="1860917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: Rounded Corners 137">
                <a:extLst>
                  <a:ext uri="{FF2B5EF4-FFF2-40B4-BE49-F238E27FC236}">
                    <a16:creationId xmlns:a16="http://schemas.microsoft.com/office/drawing/2014/main" id="{8984E9BF-0A3B-4AE1-B912-8ABE21BB9ED2}"/>
                  </a:ext>
                </a:extLst>
              </p:cNvPr>
              <p:cNvSpPr/>
              <p:nvPr/>
            </p:nvSpPr>
            <p:spPr>
              <a:xfrm rot="5400000">
                <a:off x="4412535" y="1860916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: Rounded Corners 138">
                <a:extLst>
                  <a:ext uri="{FF2B5EF4-FFF2-40B4-BE49-F238E27FC236}">
                    <a16:creationId xmlns:a16="http://schemas.microsoft.com/office/drawing/2014/main" id="{841F2FEB-89A5-4034-AD74-84C16838E7AF}"/>
                  </a:ext>
                </a:extLst>
              </p:cNvPr>
              <p:cNvSpPr/>
              <p:nvPr/>
            </p:nvSpPr>
            <p:spPr>
              <a:xfrm rot="5400000">
                <a:off x="4612560" y="186091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Rectangle: Rounded Corners 139">
                <a:extLst>
                  <a:ext uri="{FF2B5EF4-FFF2-40B4-BE49-F238E27FC236}">
                    <a16:creationId xmlns:a16="http://schemas.microsoft.com/office/drawing/2014/main" id="{F2433FD2-C940-46E6-96A5-9489CB0D2CEA}"/>
                  </a:ext>
                </a:extLst>
              </p:cNvPr>
              <p:cNvSpPr/>
              <p:nvPr/>
            </p:nvSpPr>
            <p:spPr>
              <a:xfrm rot="5400000">
                <a:off x="4812585" y="1860914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Rectangle: Rounded Corners 140">
                <a:extLst>
                  <a:ext uri="{FF2B5EF4-FFF2-40B4-BE49-F238E27FC236}">
                    <a16:creationId xmlns:a16="http://schemas.microsoft.com/office/drawing/2014/main" id="{08BC2493-7960-443A-A8A0-9A2C035DBBF3}"/>
                  </a:ext>
                </a:extLst>
              </p:cNvPr>
              <p:cNvSpPr/>
              <p:nvPr/>
            </p:nvSpPr>
            <p:spPr>
              <a:xfrm rot="5400000">
                <a:off x="5012610" y="1860913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: Rounded Corners 141">
                <a:extLst>
                  <a:ext uri="{FF2B5EF4-FFF2-40B4-BE49-F238E27FC236}">
                    <a16:creationId xmlns:a16="http://schemas.microsoft.com/office/drawing/2014/main" id="{FB79BDFC-2027-47BC-98CD-FBC368DC848B}"/>
                  </a:ext>
                </a:extLst>
              </p:cNvPr>
              <p:cNvSpPr/>
              <p:nvPr/>
            </p:nvSpPr>
            <p:spPr>
              <a:xfrm rot="5400000">
                <a:off x="5212635" y="1860912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: Rounded Corners 142">
                <a:extLst>
                  <a:ext uri="{FF2B5EF4-FFF2-40B4-BE49-F238E27FC236}">
                    <a16:creationId xmlns:a16="http://schemas.microsoft.com/office/drawing/2014/main" id="{975A53CF-4FAB-48EB-B40E-9CC581368B20}"/>
                  </a:ext>
                </a:extLst>
              </p:cNvPr>
              <p:cNvSpPr/>
              <p:nvPr/>
            </p:nvSpPr>
            <p:spPr>
              <a:xfrm rot="5400000">
                <a:off x="5412660" y="1860911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ectangle: Rounded Corners 143">
                <a:extLst>
                  <a:ext uri="{FF2B5EF4-FFF2-40B4-BE49-F238E27FC236}">
                    <a16:creationId xmlns:a16="http://schemas.microsoft.com/office/drawing/2014/main" id="{81C7A1DE-31F6-4618-84DD-B17C4B7ACC4F}"/>
                  </a:ext>
                </a:extLst>
              </p:cNvPr>
              <p:cNvSpPr/>
              <p:nvPr/>
            </p:nvSpPr>
            <p:spPr>
              <a:xfrm rot="5400000">
                <a:off x="5612685" y="186091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ctangle: Rounded Corners 144">
                <a:extLst>
                  <a:ext uri="{FF2B5EF4-FFF2-40B4-BE49-F238E27FC236}">
                    <a16:creationId xmlns:a16="http://schemas.microsoft.com/office/drawing/2014/main" id="{722E009F-1B2D-478F-AF38-D55FDFD0E972}"/>
                  </a:ext>
                </a:extLst>
              </p:cNvPr>
              <p:cNvSpPr/>
              <p:nvPr/>
            </p:nvSpPr>
            <p:spPr>
              <a:xfrm rot="5400000">
                <a:off x="5812710" y="1860909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: Rounded Corners 145">
                <a:extLst>
                  <a:ext uri="{FF2B5EF4-FFF2-40B4-BE49-F238E27FC236}">
                    <a16:creationId xmlns:a16="http://schemas.microsoft.com/office/drawing/2014/main" id="{00A6FCE2-4BDD-47AC-872B-7E1D9FA328A5}"/>
                  </a:ext>
                </a:extLst>
              </p:cNvPr>
              <p:cNvSpPr/>
              <p:nvPr/>
            </p:nvSpPr>
            <p:spPr>
              <a:xfrm rot="5400000">
                <a:off x="6012735" y="1860908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: Rounded Corners 14">
                <a:extLst>
                  <a:ext uri="{FF2B5EF4-FFF2-40B4-BE49-F238E27FC236}">
                    <a16:creationId xmlns:a16="http://schemas.microsoft.com/office/drawing/2014/main" id="{85401776-601D-40D4-AE5C-B0E69D45A987}"/>
                  </a:ext>
                </a:extLst>
              </p:cNvPr>
              <p:cNvSpPr/>
              <p:nvPr/>
            </p:nvSpPr>
            <p:spPr>
              <a:xfrm rot="5400000">
                <a:off x="6424693" y="1860906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Rectangle: Rounded Corners 15">
                <a:extLst>
                  <a:ext uri="{FF2B5EF4-FFF2-40B4-BE49-F238E27FC236}">
                    <a16:creationId xmlns:a16="http://schemas.microsoft.com/office/drawing/2014/main" id="{9D364237-26E9-4B2D-9F02-951E7924E7BC}"/>
                  </a:ext>
                </a:extLst>
              </p:cNvPr>
              <p:cNvSpPr/>
              <p:nvPr/>
            </p:nvSpPr>
            <p:spPr>
              <a:xfrm rot="5400000">
                <a:off x="6624718" y="1860905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Rectangle: Rounded Corners 16">
                <a:extLst>
                  <a:ext uri="{FF2B5EF4-FFF2-40B4-BE49-F238E27FC236}">
                    <a16:creationId xmlns:a16="http://schemas.microsoft.com/office/drawing/2014/main" id="{879B3CA4-619F-47D2-8012-396B54829AE4}"/>
                  </a:ext>
                </a:extLst>
              </p:cNvPr>
              <p:cNvSpPr/>
              <p:nvPr/>
            </p:nvSpPr>
            <p:spPr>
              <a:xfrm rot="5400000">
                <a:off x="6824743" y="1860904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Rectangle: Rounded Corners 17">
                <a:extLst>
                  <a:ext uri="{FF2B5EF4-FFF2-40B4-BE49-F238E27FC236}">
                    <a16:creationId xmlns:a16="http://schemas.microsoft.com/office/drawing/2014/main" id="{BCD9A13D-0189-4719-8D26-9A205FD66386}"/>
                  </a:ext>
                </a:extLst>
              </p:cNvPr>
              <p:cNvSpPr/>
              <p:nvPr/>
            </p:nvSpPr>
            <p:spPr>
              <a:xfrm rot="5400000">
                <a:off x="7024768" y="1860903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Rectangle: Rounded Corners 18">
                <a:extLst>
                  <a:ext uri="{FF2B5EF4-FFF2-40B4-BE49-F238E27FC236}">
                    <a16:creationId xmlns:a16="http://schemas.microsoft.com/office/drawing/2014/main" id="{398B4525-4103-40E6-9CC1-56F8474A8F1F}"/>
                  </a:ext>
                </a:extLst>
              </p:cNvPr>
              <p:cNvSpPr/>
              <p:nvPr/>
            </p:nvSpPr>
            <p:spPr>
              <a:xfrm rot="5400000">
                <a:off x="7224793" y="1860902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ectangle: Rounded Corners 19">
                <a:extLst>
                  <a:ext uri="{FF2B5EF4-FFF2-40B4-BE49-F238E27FC236}">
                    <a16:creationId xmlns:a16="http://schemas.microsoft.com/office/drawing/2014/main" id="{DC9D7502-DB14-4F7E-B95D-C2D38648723D}"/>
                  </a:ext>
                </a:extLst>
              </p:cNvPr>
              <p:cNvSpPr/>
              <p:nvPr/>
            </p:nvSpPr>
            <p:spPr>
              <a:xfrm rot="5400000">
                <a:off x="7424818" y="1860901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Rectangle: Rounded Corners 20">
                <a:extLst>
                  <a:ext uri="{FF2B5EF4-FFF2-40B4-BE49-F238E27FC236}">
                    <a16:creationId xmlns:a16="http://schemas.microsoft.com/office/drawing/2014/main" id="{32172317-FFC6-43E0-8C13-475A047A6D9A}"/>
                  </a:ext>
                </a:extLst>
              </p:cNvPr>
              <p:cNvSpPr/>
              <p:nvPr/>
            </p:nvSpPr>
            <p:spPr>
              <a:xfrm rot="5400000">
                <a:off x="7624843" y="1860900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Rectangle: Rounded Corners 21">
                <a:extLst>
                  <a:ext uri="{FF2B5EF4-FFF2-40B4-BE49-F238E27FC236}">
                    <a16:creationId xmlns:a16="http://schemas.microsoft.com/office/drawing/2014/main" id="{CAB5BC19-DCE1-47C8-9A9F-A49D163A70ED}"/>
                  </a:ext>
                </a:extLst>
              </p:cNvPr>
              <p:cNvSpPr/>
              <p:nvPr/>
            </p:nvSpPr>
            <p:spPr>
              <a:xfrm rot="5400000">
                <a:off x="7824868" y="1860899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Rectangle: Rounded Corners 22">
                <a:extLst>
                  <a:ext uri="{FF2B5EF4-FFF2-40B4-BE49-F238E27FC236}">
                    <a16:creationId xmlns:a16="http://schemas.microsoft.com/office/drawing/2014/main" id="{1B15BB3E-90C0-4AF6-B8DC-4DE72208588B}"/>
                  </a:ext>
                </a:extLst>
              </p:cNvPr>
              <p:cNvSpPr/>
              <p:nvPr/>
            </p:nvSpPr>
            <p:spPr>
              <a:xfrm rot="5400000">
                <a:off x="8024893" y="1860898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rgbClr val="D9D9D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ectangle: Rounded Corners 23">
                <a:extLst>
                  <a:ext uri="{FF2B5EF4-FFF2-40B4-BE49-F238E27FC236}">
                    <a16:creationId xmlns:a16="http://schemas.microsoft.com/office/drawing/2014/main" id="{A72F71CB-58E9-4B12-B0B0-43BA9A5B8A15}"/>
                  </a:ext>
                </a:extLst>
              </p:cNvPr>
              <p:cNvSpPr/>
              <p:nvPr/>
            </p:nvSpPr>
            <p:spPr>
              <a:xfrm rot="5400000">
                <a:off x="8224918" y="1860897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Rectangle: Rounded Corners 24">
                <a:extLst>
                  <a:ext uri="{FF2B5EF4-FFF2-40B4-BE49-F238E27FC236}">
                    <a16:creationId xmlns:a16="http://schemas.microsoft.com/office/drawing/2014/main" id="{A602CED1-83BD-42DB-A364-3FF888422B28}"/>
                  </a:ext>
                </a:extLst>
              </p:cNvPr>
              <p:cNvSpPr/>
              <p:nvPr/>
            </p:nvSpPr>
            <p:spPr>
              <a:xfrm rot="5400000">
                <a:off x="8430897" y="1860897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ectangle: Rounded Corners 25">
                <a:extLst>
                  <a:ext uri="{FF2B5EF4-FFF2-40B4-BE49-F238E27FC236}">
                    <a16:creationId xmlns:a16="http://schemas.microsoft.com/office/drawing/2014/main" id="{BA595018-0D68-4FD2-9038-2FEE62A1E49F}"/>
                  </a:ext>
                </a:extLst>
              </p:cNvPr>
              <p:cNvSpPr/>
              <p:nvPr/>
            </p:nvSpPr>
            <p:spPr>
              <a:xfrm rot="5400000">
                <a:off x="8636876" y="1860897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Rectangle: Rounded Corners 142">
                <a:extLst>
                  <a:ext uri="{FF2B5EF4-FFF2-40B4-BE49-F238E27FC236}">
                    <a16:creationId xmlns:a16="http://schemas.microsoft.com/office/drawing/2014/main" id="{B71FF406-14B9-4E6F-BA27-BA32CD435D47}"/>
                  </a:ext>
                </a:extLst>
              </p:cNvPr>
              <p:cNvSpPr/>
              <p:nvPr/>
            </p:nvSpPr>
            <p:spPr>
              <a:xfrm rot="5400000">
                <a:off x="7424818" y="1860889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: Rounded Corners 143">
                <a:extLst>
                  <a:ext uri="{FF2B5EF4-FFF2-40B4-BE49-F238E27FC236}">
                    <a16:creationId xmlns:a16="http://schemas.microsoft.com/office/drawing/2014/main" id="{D488BB25-7471-49E2-8FFD-9819CD3FF50C}"/>
                  </a:ext>
                </a:extLst>
              </p:cNvPr>
              <p:cNvSpPr/>
              <p:nvPr/>
            </p:nvSpPr>
            <p:spPr>
              <a:xfrm rot="5400000">
                <a:off x="7624843" y="1860888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Rectangle: Rounded Corners 144">
                <a:extLst>
                  <a:ext uri="{FF2B5EF4-FFF2-40B4-BE49-F238E27FC236}">
                    <a16:creationId xmlns:a16="http://schemas.microsoft.com/office/drawing/2014/main" id="{2955C250-CE13-478B-B2CC-598DA0628F4A}"/>
                  </a:ext>
                </a:extLst>
              </p:cNvPr>
              <p:cNvSpPr/>
              <p:nvPr/>
            </p:nvSpPr>
            <p:spPr>
              <a:xfrm rot="5400000">
                <a:off x="7824868" y="1860887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Rectangle: Rounded Corners 145">
                <a:extLst>
                  <a:ext uri="{FF2B5EF4-FFF2-40B4-BE49-F238E27FC236}">
                    <a16:creationId xmlns:a16="http://schemas.microsoft.com/office/drawing/2014/main" id="{BDFC8C38-EC10-49EA-B359-15D894A76D6E}"/>
                  </a:ext>
                </a:extLst>
              </p:cNvPr>
              <p:cNvSpPr/>
              <p:nvPr/>
            </p:nvSpPr>
            <p:spPr>
              <a:xfrm rot="5400000">
                <a:off x="8024893" y="1860886"/>
                <a:ext cx="633411" cy="156368"/>
              </a:xfrm>
              <a:prstGeom prst="roundRect">
                <a:avLst>
                  <a:gd name="adj" fmla="val 28059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2">
            <a:extLst>
              <a:ext uri="{FF2B5EF4-FFF2-40B4-BE49-F238E27FC236}">
                <a16:creationId xmlns:a16="http://schemas.microsoft.com/office/drawing/2014/main" id="{61058C54-DFCE-438E-A2C5-50311D2DCAC5}"/>
              </a:ext>
            </a:extLst>
          </p:cNvPr>
          <p:cNvSpPr txBox="1"/>
          <p:nvPr/>
        </p:nvSpPr>
        <p:spPr>
          <a:xfrm>
            <a:off x="475122" y="1921543"/>
            <a:ext cx="3768949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2000" b="1" dirty="0">
                <a:solidFill>
                  <a:srgbClr val="FF0000"/>
                </a:solidFill>
              </a:rPr>
              <a:t>2014.- 2020.</a:t>
            </a:r>
          </a:p>
          <a:p>
            <a:r>
              <a:rPr lang="hr-HR" altLang="ko-KR" sz="4000" b="1" dirty="0">
                <a:solidFill>
                  <a:srgbClr val="FF0000"/>
                </a:solidFill>
              </a:rPr>
              <a:t>10,7 MLRD</a:t>
            </a:r>
          </a:p>
          <a:p>
            <a:r>
              <a:rPr lang="hr-HR" altLang="ko-KR" sz="4000" b="1" dirty="0">
                <a:solidFill>
                  <a:srgbClr val="FF0000"/>
                </a:solidFill>
              </a:rPr>
              <a:t>EURA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0D84A92C-1F28-46E6-96D5-C4668C243028}"/>
              </a:ext>
            </a:extLst>
          </p:cNvPr>
          <p:cNvSpPr txBox="1"/>
          <p:nvPr/>
        </p:nvSpPr>
        <p:spPr>
          <a:xfrm>
            <a:off x="8213160" y="1921543"/>
            <a:ext cx="342529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altLang="ko-KR" sz="2000" b="1" dirty="0">
                <a:solidFill>
                  <a:srgbClr val="558ED5"/>
                </a:solidFill>
              </a:rPr>
              <a:t>2021.- 2027.</a:t>
            </a:r>
          </a:p>
          <a:p>
            <a:pPr algn="r"/>
            <a:r>
              <a:rPr lang="hr-HR" altLang="ko-KR" sz="4000" b="1" dirty="0">
                <a:solidFill>
                  <a:srgbClr val="558ED5"/>
                </a:solidFill>
              </a:rPr>
              <a:t>24 MLRD</a:t>
            </a:r>
          </a:p>
          <a:p>
            <a:pPr algn="r"/>
            <a:r>
              <a:rPr lang="hr-HR" altLang="ko-KR" sz="4000" b="1" dirty="0">
                <a:solidFill>
                  <a:srgbClr val="558ED5"/>
                </a:solidFill>
              </a:rPr>
              <a:t>EURA</a:t>
            </a:r>
            <a:endParaRPr lang="ko-KR" altLang="en-US" sz="4000" b="1" dirty="0">
              <a:solidFill>
                <a:srgbClr val="558ED5"/>
              </a:solidFill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340E9D65-630D-47DE-9E08-09756AC8E5B5}"/>
              </a:ext>
            </a:extLst>
          </p:cNvPr>
          <p:cNvGrpSpPr/>
          <p:nvPr/>
        </p:nvGrpSpPr>
        <p:grpSpPr>
          <a:xfrm>
            <a:off x="2578662" y="3163529"/>
            <a:ext cx="7036886" cy="3204862"/>
            <a:chOff x="2731514" y="3174415"/>
            <a:chExt cx="7036886" cy="3204862"/>
          </a:xfrm>
        </p:grpSpPr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EA66D9B2-6FCF-429A-B646-2F175D922DF9}"/>
                </a:ext>
              </a:extLst>
            </p:cNvPr>
            <p:cNvGrpSpPr/>
            <p:nvPr/>
          </p:nvGrpSpPr>
          <p:grpSpPr>
            <a:xfrm>
              <a:off x="2731514" y="3174415"/>
              <a:ext cx="3231358" cy="3204862"/>
              <a:chOff x="1975695" y="3174415"/>
              <a:chExt cx="3231358" cy="3204862"/>
            </a:xfrm>
          </p:grpSpPr>
          <p:sp>
            <p:nvSpPr>
              <p:cNvPr id="81" name="TextBox 47">
                <a:extLst>
                  <a:ext uri="{FF2B5EF4-FFF2-40B4-BE49-F238E27FC236}">
                    <a16:creationId xmlns:a16="http://schemas.microsoft.com/office/drawing/2014/main" id="{034D1230-94C0-4EBC-A3B6-E67ED9CE7756}"/>
                  </a:ext>
                </a:extLst>
              </p:cNvPr>
              <p:cNvSpPr txBox="1"/>
              <p:nvPr/>
            </p:nvSpPr>
            <p:spPr>
              <a:xfrm>
                <a:off x="2656847" y="4123729"/>
                <a:ext cx="191986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sz="2400" b="1" dirty="0">
                    <a:solidFill>
                      <a:srgbClr val="32AAD9"/>
                    </a:solidFill>
                  </a:rPr>
                  <a:t>Mehanizam</a:t>
                </a:r>
              </a:p>
              <a:p>
                <a:pPr algn="ctr"/>
                <a:r>
                  <a:rPr lang="hr-HR" sz="2400" b="1" dirty="0">
                    <a:solidFill>
                      <a:srgbClr val="32AAD9"/>
                    </a:solidFill>
                  </a:rPr>
                  <a:t>za oporavak</a:t>
                </a:r>
              </a:p>
              <a:p>
                <a:pPr algn="ctr"/>
                <a:r>
                  <a:rPr lang="hr-HR" sz="2400" b="1" dirty="0">
                    <a:solidFill>
                      <a:srgbClr val="32AAD9"/>
                    </a:solidFill>
                  </a:rPr>
                  <a:t>i otpornost EU</a:t>
                </a:r>
                <a:endParaRPr lang="hr-HR" sz="2400" dirty="0">
                  <a:solidFill>
                    <a:srgbClr val="32AAD9"/>
                  </a:solidFill>
                </a:endParaRPr>
              </a:p>
            </p:txBody>
          </p:sp>
          <p:sp>
            <p:nvSpPr>
              <p:cNvPr id="129" name="Google Shape;547;p27">
                <a:extLst>
                  <a:ext uri="{FF2B5EF4-FFF2-40B4-BE49-F238E27FC236}">
                    <a16:creationId xmlns:a16="http://schemas.microsoft.com/office/drawing/2014/main" id="{C21CB958-ABCD-460D-A698-DE5D9EEAD582}"/>
                  </a:ext>
                </a:extLst>
              </p:cNvPr>
              <p:cNvSpPr/>
              <p:nvPr/>
            </p:nvSpPr>
            <p:spPr>
              <a:xfrm>
                <a:off x="1975695" y="3174415"/>
                <a:ext cx="3231358" cy="3204862"/>
              </a:xfrm>
              <a:custGeom>
                <a:avLst/>
                <a:gdLst/>
                <a:ahLst/>
                <a:cxnLst/>
                <a:rect l="l" t="t" r="r" b="b"/>
                <a:pathLst>
                  <a:path w="25486" h="25278" extrusionOk="0">
                    <a:moveTo>
                      <a:pt x="12746" y="4905"/>
                    </a:moveTo>
                    <a:cubicBezTo>
                      <a:pt x="13701" y="4905"/>
                      <a:pt x="14672" y="5083"/>
                      <a:pt x="15613" y="5460"/>
                    </a:cubicBezTo>
                    <a:cubicBezTo>
                      <a:pt x="19580" y="7047"/>
                      <a:pt x="21508" y="11545"/>
                      <a:pt x="19923" y="15511"/>
                    </a:cubicBezTo>
                    <a:cubicBezTo>
                      <a:pt x="18714" y="18534"/>
                      <a:pt x="15811" y="20374"/>
                      <a:pt x="12742" y="20374"/>
                    </a:cubicBezTo>
                    <a:cubicBezTo>
                      <a:pt x="11786" y="20374"/>
                      <a:pt x="10814" y="20196"/>
                      <a:pt x="9873" y="19819"/>
                    </a:cubicBezTo>
                    <a:cubicBezTo>
                      <a:pt x="5908" y="18234"/>
                      <a:pt x="3978" y="13734"/>
                      <a:pt x="5563" y="9769"/>
                    </a:cubicBezTo>
                    <a:cubicBezTo>
                      <a:pt x="6772" y="6745"/>
                      <a:pt x="9676" y="4905"/>
                      <a:pt x="12746" y="4905"/>
                    </a:cubicBezTo>
                    <a:close/>
                    <a:moveTo>
                      <a:pt x="15551" y="1"/>
                    </a:moveTo>
                    <a:cubicBezTo>
                      <a:pt x="15240" y="1"/>
                      <a:pt x="14946" y="187"/>
                      <a:pt x="14824" y="492"/>
                    </a:cubicBezTo>
                    <a:lnTo>
                      <a:pt x="14047" y="2435"/>
                    </a:lnTo>
                    <a:cubicBezTo>
                      <a:pt x="13612" y="2378"/>
                      <a:pt x="13174" y="2350"/>
                      <a:pt x="12736" y="2350"/>
                    </a:cubicBezTo>
                    <a:cubicBezTo>
                      <a:pt x="12218" y="2350"/>
                      <a:pt x="11700" y="2390"/>
                      <a:pt x="11187" y="2469"/>
                    </a:cubicBezTo>
                    <a:lnTo>
                      <a:pt x="10364" y="547"/>
                    </a:lnTo>
                    <a:cubicBezTo>
                      <a:pt x="10238" y="251"/>
                      <a:pt x="9949" y="73"/>
                      <a:pt x="9646" y="73"/>
                    </a:cubicBezTo>
                    <a:cubicBezTo>
                      <a:pt x="9543" y="73"/>
                      <a:pt x="9438" y="93"/>
                      <a:pt x="9338" y="137"/>
                    </a:cubicBezTo>
                    <a:lnTo>
                      <a:pt x="6036" y="1553"/>
                    </a:lnTo>
                    <a:cubicBezTo>
                      <a:pt x="5640" y="1722"/>
                      <a:pt x="5456" y="2182"/>
                      <a:pt x="5626" y="2579"/>
                    </a:cubicBezTo>
                    <a:lnTo>
                      <a:pt x="6449" y="4501"/>
                    </a:lnTo>
                    <a:cubicBezTo>
                      <a:pt x="5690" y="5085"/>
                      <a:pt x="5019" y="5775"/>
                      <a:pt x="4452" y="6549"/>
                    </a:cubicBezTo>
                    <a:lnTo>
                      <a:pt x="2510" y="5772"/>
                    </a:lnTo>
                    <a:cubicBezTo>
                      <a:pt x="2414" y="5734"/>
                      <a:pt x="2316" y="5716"/>
                      <a:pt x="2219" y="5716"/>
                    </a:cubicBezTo>
                    <a:cubicBezTo>
                      <a:pt x="1910" y="5716"/>
                      <a:pt x="1616" y="5901"/>
                      <a:pt x="1493" y="6208"/>
                    </a:cubicBezTo>
                    <a:lnTo>
                      <a:pt x="161" y="9542"/>
                    </a:lnTo>
                    <a:cubicBezTo>
                      <a:pt x="0" y="9944"/>
                      <a:pt x="194" y="10398"/>
                      <a:pt x="596" y="10558"/>
                    </a:cubicBezTo>
                    <a:lnTo>
                      <a:pt x="2537" y="11335"/>
                    </a:lnTo>
                    <a:cubicBezTo>
                      <a:pt x="2415" y="12285"/>
                      <a:pt x="2426" y="13249"/>
                      <a:pt x="2572" y="14195"/>
                    </a:cubicBezTo>
                    <a:lnTo>
                      <a:pt x="651" y="15018"/>
                    </a:lnTo>
                    <a:cubicBezTo>
                      <a:pt x="253" y="15189"/>
                      <a:pt x="71" y="15649"/>
                      <a:pt x="241" y="16046"/>
                    </a:cubicBezTo>
                    <a:lnTo>
                      <a:pt x="1655" y="19347"/>
                    </a:lnTo>
                    <a:cubicBezTo>
                      <a:pt x="1781" y="19643"/>
                      <a:pt x="2070" y="19821"/>
                      <a:pt x="2373" y="19821"/>
                    </a:cubicBezTo>
                    <a:cubicBezTo>
                      <a:pt x="2476" y="19821"/>
                      <a:pt x="2581" y="19800"/>
                      <a:pt x="2681" y="19756"/>
                    </a:cubicBezTo>
                    <a:lnTo>
                      <a:pt x="4603" y="18933"/>
                    </a:lnTo>
                    <a:cubicBezTo>
                      <a:pt x="5189" y="19692"/>
                      <a:pt x="5879" y="20365"/>
                      <a:pt x="6651" y="20930"/>
                    </a:cubicBezTo>
                    <a:lnTo>
                      <a:pt x="5874" y="22873"/>
                    </a:lnTo>
                    <a:cubicBezTo>
                      <a:pt x="5714" y="23273"/>
                      <a:pt x="5909" y="23728"/>
                      <a:pt x="6310" y="23888"/>
                    </a:cubicBezTo>
                    <a:lnTo>
                      <a:pt x="9645" y="25222"/>
                    </a:lnTo>
                    <a:cubicBezTo>
                      <a:pt x="9740" y="25260"/>
                      <a:pt x="9838" y="25278"/>
                      <a:pt x="9935" y="25278"/>
                    </a:cubicBezTo>
                    <a:cubicBezTo>
                      <a:pt x="10245" y="25278"/>
                      <a:pt x="10538" y="25092"/>
                      <a:pt x="10660" y="24786"/>
                    </a:cubicBezTo>
                    <a:lnTo>
                      <a:pt x="11437" y="22845"/>
                    </a:lnTo>
                    <a:cubicBezTo>
                      <a:pt x="11871" y="22901"/>
                      <a:pt x="12308" y="22929"/>
                      <a:pt x="12745" y="22929"/>
                    </a:cubicBezTo>
                    <a:cubicBezTo>
                      <a:pt x="13264" y="22929"/>
                      <a:pt x="13784" y="22889"/>
                      <a:pt x="14299" y="22810"/>
                    </a:cubicBezTo>
                    <a:lnTo>
                      <a:pt x="15122" y="24732"/>
                    </a:lnTo>
                    <a:cubicBezTo>
                      <a:pt x="15248" y="25028"/>
                      <a:pt x="15536" y="25206"/>
                      <a:pt x="15839" y="25206"/>
                    </a:cubicBezTo>
                    <a:cubicBezTo>
                      <a:pt x="15943" y="25206"/>
                      <a:pt x="16047" y="25185"/>
                      <a:pt x="16148" y="25142"/>
                    </a:cubicBezTo>
                    <a:lnTo>
                      <a:pt x="19449" y="23728"/>
                    </a:lnTo>
                    <a:cubicBezTo>
                      <a:pt x="19846" y="23558"/>
                      <a:pt x="20030" y="23098"/>
                      <a:pt x="19860" y="22701"/>
                    </a:cubicBezTo>
                    <a:lnTo>
                      <a:pt x="19037" y="20780"/>
                    </a:lnTo>
                    <a:cubicBezTo>
                      <a:pt x="19794" y="20194"/>
                      <a:pt x="20467" y="19503"/>
                      <a:pt x="21034" y="18732"/>
                    </a:cubicBezTo>
                    <a:lnTo>
                      <a:pt x="22975" y="19508"/>
                    </a:lnTo>
                    <a:cubicBezTo>
                      <a:pt x="23070" y="19546"/>
                      <a:pt x="23168" y="19564"/>
                      <a:pt x="23265" y="19564"/>
                    </a:cubicBezTo>
                    <a:cubicBezTo>
                      <a:pt x="23576" y="19564"/>
                      <a:pt x="23869" y="19378"/>
                      <a:pt x="23992" y="19073"/>
                    </a:cubicBezTo>
                    <a:lnTo>
                      <a:pt x="25326" y="15737"/>
                    </a:lnTo>
                    <a:cubicBezTo>
                      <a:pt x="25486" y="15337"/>
                      <a:pt x="25290" y="14882"/>
                      <a:pt x="24890" y="14722"/>
                    </a:cubicBezTo>
                    <a:lnTo>
                      <a:pt x="22948" y="13945"/>
                    </a:lnTo>
                    <a:cubicBezTo>
                      <a:pt x="23071" y="12994"/>
                      <a:pt x="23060" y="12032"/>
                      <a:pt x="22914" y="11084"/>
                    </a:cubicBezTo>
                    <a:lnTo>
                      <a:pt x="24835" y="10261"/>
                    </a:lnTo>
                    <a:cubicBezTo>
                      <a:pt x="25231" y="10091"/>
                      <a:pt x="25415" y="9631"/>
                      <a:pt x="25245" y="9234"/>
                    </a:cubicBezTo>
                    <a:lnTo>
                      <a:pt x="23830" y="5934"/>
                    </a:lnTo>
                    <a:cubicBezTo>
                      <a:pt x="23703" y="5637"/>
                      <a:pt x="23414" y="5459"/>
                      <a:pt x="23111" y="5459"/>
                    </a:cubicBezTo>
                    <a:cubicBezTo>
                      <a:pt x="23008" y="5459"/>
                      <a:pt x="22904" y="5479"/>
                      <a:pt x="22803" y="5522"/>
                    </a:cubicBezTo>
                    <a:lnTo>
                      <a:pt x="20882" y="6347"/>
                    </a:lnTo>
                    <a:cubicBezTo>
                      <a:pt x="20297" y="5588"/>
                      <a:pt x="19607" y="4915"/>
                      <a:pt x="18835" y="4348"/>
                    </a:cubicBezTo>
                    <a:lnTo>
                      <a:pt x="19610" y="2408"/>
                    </a:lnTo>
                    <a:cubicBezTo>
                      <a:pt x="19770" y="2006"/>
                      <a:pt x="19577" y="1551"/>
                      <a:pt x="19175" y="1391"/>
                    </a:cubicBezTo>
                    <a:lnTo>
                      <a:pt x="15841" y="57"/>
                    </a:lnTo>
                    <a:cubicBezTo>
                      <a:pt x="15745" y="19"/>
                      <a:pt x="15647" y="1"/>
                      <a:pt x="15551" y="1"/>
                    </a:cubicBezTo>
                    <a:close/>
                  </a:path>
                </a:pathLst>
              </a:custGeom>
              <a:solidFill>
                <a:srgbClr val="32AA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F3CE6278-28DC-4C2F-A804-92BBFED7C78C}"/>
                </a:ext>
              </a:extLst>
            </p:cNvPr>
            <p:cNvGrpSpPr/>
            <p:nvPr/>
          </p:nvGrpSpPr>
          <p:grpSpPr>
            <a:xfrm>
              <a:off x="6537042" y="3174415"/>
              <a:ext cx="3231358" cy="3204862"/>
              <a:chOff x="7197556" y="3174415"/>
              <a:chExt cx="3231358" cy="3204862"/>
            </a:xfrm>
          </p:grpSpPr>
          <p:sp>
            <p:nvSpPr>
              <p:cNvPr id="82" name="TextBox 49">
                <a:extLst>
                  <a:ext uri="{FF2B5EF4-FFF2-40B4-BE49-F238E27FC236}">
                    <a16:creationId xmlns:a16="http://schemas.microsoft.com/office/drawing/2014/main" id="{9D9484ED-EE41-409C-BB47-B6D329371E75}"/>
                  </a:ext>
                </a:extLst>
              </p:cNvPr>
              <p:cNvSpPr txBox="1"/>
              <p:nvPr/>
            </p:nvSpPr>
            <p:spPr>
              <a:xfrm>
                <a:off x="8004236" y="4176681"/>
                <a:ext cx="1619129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sz="2400" b="1" dirty="0">
                    <a:solidFill>
                      <a:srgbClr val="1A569C"/>
                    </a:solidFill>
                  </a:rPr>
                  <a:t>Fondovi</a:t>
                </a:r>
              </a:p>
              <a:p>
                <a:pPr algn="ctr"/>
                <a:r>
                  <a:rPr lang="hr-HR" sz="2400" b="1" dirty="0">
                    <a:solidFill>
                      <a:srgbClr val="1A569C"/>
                    </a:solidFill>
                  </a:rPr>
                  <a:t>Regionalne</a:t>
                </a:r>
              </a:p>
              <a:p>
                <a:pPr algn="ctr"/>
                <a:r>
                  <a:rPr lang="hr-HR" sz="2400" b="1" dirty="0">
                    <a:solidFill>
                      <a:srgbClr val="1A569C"/>
                    </a:solidFill>
                  </a:rPr>
                  <a:t>politike EU</a:t>
                </a:r>
                <a:endParaRPr lang="hr-HR" sz="2400" dirty="0">
                  <a:solidFill>
                    <a:srgbClr val="1A569C"/>
                  </a:solidFill>
                </a:endParaRPr>
              </a:p>
            </p:txBody>
          </p:sp>
          <p:sp>
            <p:nvSpPr>
              <p:cNvPr id="130" name="Google Shape;548;p27">
                <a:extLst>
                  <a:ext uri="{FF2B5EF4-FFF2-40B4-BE49-F238E27FC236}">
                    <a16:creationId xmlns:a16="http://schemas.microsoft.com/office/drawing/2014/main" id="{CB1F1ABC-1C57-4E82-8D90-729D48961E7B}"/>
                  </a:ext>
                </a:extLst>
              </p:cNvPr>
              <p:cNvSpPr/>
              <p:nvPr/>
            </p:nvSpPr>
            <p:spPr>
              <a:xfrm>
                <a:off x="7197556" y="3174415"/>
                <a:ext cx="3231358" cy="3204862"/>
              </a:xfrm>
              <a:custGeom>
                <a:avLst/>
                <a:gdLst/>
                <a:ahLst/>
                <a:cxnLst/>
                <a:rect l="l" t="t" r="r" b="b"/>
                <a:pathLst>
                  <a:path w="25486" h="25278" extrusionOk="0">
                    <a:moveTo>
                      <a:pt x="12746" y="4905"/>
                    </a:moveTo>
                    <a:cubicBezTo>
                      <a:pt x="13701" y="4905"/>
                      <a:pt x="14672" y="5083"/>
                      <a:pt x="15613" y="5460"/>
                    </a:cubicBezTo>
                    <a:cubicBezTo>
                      <a:pt x="19580" y="7047"/>
                      <a:pt x="21508" y="11545"/>
                      <a:pt x="19923" y="15511"/>
                    </a:cubicBezTo>
                    <a:cubicBezTo>
                      <a:pt x="18714" y="18534"/>
                      <a:pt x="15811" y="20374"/>
                      <a:pt x="12742" y="20374"/>
                    </a:cubicBezTo>
                    <a:cubicBezTo>
                      <a:pt x="11786" y="20374"/>
                      <a:pt x="10814" y="20196"/>
                      <a:pt x="9873" y="19819"/>
                    </a:cubicBezTo>
                    <a:cubicBezTo>
                      <a:pt x="5908" y="18234"/>
                      <a:pt x="3978" y="13734"/>
                      <a:pt x="5563" y="9769"/>
                    </a:cubicBezTo>
                    <a:cubicBezTo>
                      <a:pt x="6772" y="6745"/>
                      <a:pt x="9676" y="4905"/>
                      <a:pt x="12746" y="4905"/>
                    </a:cubicBezTo>
                    <a:close/>
                    <a:moveTo>
                      <a:pt x="15551" y="1"/>
                    </a:moveTo>
                    <a:cubicBezTo>
                      <a:pt x="15240" y="1"/>
                      <a:pt x="14946" y="187"/>
                      <a:pt x="14824" y="492"/>
                    </a:cubicBezTo>
                    <a:lnTo>
                      <a:pt x="14047" y="2435"/>
                    </a:lnTo>
                    <a:cubicBezTo>
                      <a:pt x="13612" y="2378"/>
                      <a:pt x="13174" y="2350"/>
                      <a:pt x="12736" y="2350"/>
                    </a:cubicBezTo>
                    <a:cubicBezTo>
                      <a:pt x="12218" y="2350"/>
                      <a:pt x="11700" y="2390"/>
                      <a:pt x="11187" y="2469"/>
                    </a:cubicBezTo>
                    <a:lnTo>
                      <a:pt x="10364" y="547"/>
                    </a:lnTo>
                    <a:cubicBezTo>
                      <a:pt x="10238" y="251"/>
                      <a:pt x="9949" y="73"/>
                      <a:pt x="9646" y="73"/>
                    </a:cubicBezTo>
                    <a:cubicBezTo>
                      <a:pt x="9543" y="73"/>
                      <a:pt x="9438" y="93"/>
                      <a:pt x="9338" y="137"/>
                    </a:cubicBezTo>
                    <a:lnTo>
                      <a:pt x="6036" y="1553"/>
                    </a:lnTo>
                    <a:cubicBezTo>
                      <a:pt x="5640" y="1722"/>
                      <a:pt x="5456" y="2182"/>
                      <a:pt x="5626" y="2579"/>
                    </a:cubicBezTo>
                    <a:lnTo>
                      <a:pt x="6449" y="4501"/>
                    </a:lnTo>
                    <a:cubicBezTo>
                      <a:pt x="5690" y="5085"/>
                      <a:pt x="5019" y="5775"/>
                      <a:pt x="4452" y="6549"/>
                    </a:cubicBezTo>
                    <a:lnTo>
                      <a:pt x="2510" y="5772"/>
                    </a:lnTo>
                    <a:cubicBezTo>
                      <a:pt x="2414" y="5734"/>
                      <a:pt x="2316" y="5716"/>
                      <a:pt x="2219" y="5716"/>
                    </a:cubicBezTo>
                    <a:cubicBezTo>
                      <a:pt x="1910" y="5716"/>
                      <a:pt x="1616" y="5901"/>
                      <a:pt x="1493" y="6208"/>
                    </a:cubicBezTo>
                    <a:lnTo>
                      <a:pt x="161" y="9542"/>
                    </a:lnTo>
                    <a:cubicBezTo>
                      <a:pt x="0" y="9944"/>
                      <a:pt x="194" y="10398"/>
                      <a:pt x="596" y="10558"/>
                    </a:cubicBezTo>
                    <a:lnTo>
                      <a:pt x="2537" y="11335"/>
                    </a:lnTo>
                    <a:cubicBezTo>
                      <a:pt x="2415" y="12285"/>
                      <a:pt x="2426" y="13249"/>
                      <a:pt x="2572" y="14195"/>
                    </a:cubicBezTo>
                    <a:lnTo>
                      <a:pt x="651" y="15018"/>
                    </a:lnTo>
                    <a:cubicBezTo>
                      <a:pt x="253" y="15189"/>
                      <a:pt x="71" y="15649"/>
                      <a:pt x="241" y="16046"/>
                    </a:cubicBezTo>
                    <a:lnTo>
                      <a:pt x="1655" y="19347"/>
                    </a:lnTo>
                    <a:cubicBezTo>
                      <a:pt x="1781" y="19643"/>
                      <a:pt x="2070" y="19821"/>
                      <a:pt x="2373" y="19821"/>
                    </a:cubicBezTo>
                    <a:cubicBezTo>
                      <a:pt x="2476" y="19821"/>
                      <a:pt x="2581" y="19800"/>
                      <a:pt x="2681" y="19756"/>
                    </a:cubicBezTo>
                    <a:lnTo>
                      <a:pt x="4603" y="18933"/>
                    </a:lnTo>
                    <a:cubicBezTo>
                      <a:pt x="5189" y="19692"/>
                      <a:pt x="5879" y="20365"/>
                      <a:pt x="6651" y="20930"/>
                    </a:cubicBezTo>
                    <a:lnTo>
                      <a:pt x="5874" y="22873"/>
                    </a:lnTo>
                    <a:cubicBezTo>
                      <a:pt x="5714" y="23273"/>
                      <a:pt x="5909" y="23728"/>
                      <a:pt x="6310" y="23888"/>
                    </a:cubicBezTo>
                    <a:lnTo>
                      <a:pt x="9645" y="25222"/>
                    </a:lnTo>
                    <a:cubicBezTo>
                      <a:pt x="9740" y="25260"/>
                      <a:pt x="9838" y="25278"/>
                      <a:pt x="9935" y="25278"/>
                    </a:cubicBezTo>
                    <a:cubicBezTo>
                      <a:pt x="10245" y="25278"/>
                      <a:pt x="10538" y="25092"/>
                      <a:pt x="10660" y="24786"/>
                    </a:cubicBezTo>
                    <a:lnTo>
                      <a:pt x="11437" y="22845"/>
                    </a:lnTo>
                    <a:cubicBezTo>
                      <a:pt x="11871" y="22901"/>
                      <a:pt x="12308" y="22929"/>
                      <a:pt x="12745" y="22929"/>
                    </a:cubicBezTo>
                    <a:cubicBezTo>
                      <a:pt x="13264" y="22929"/>
                      <a:pt x="13784" y="22889"/>
                      <a:pt x="14299" y="22810"/>
                    </a:cubicBezTo>
                    <a:lnTo>
                      <a:pt x="15122" y="24732"/>
                    </a:lnTo>
                    <a:cubicBezTo>
                      <a:pt x="15248" y="25028"/>
                      <a:pt x="15536" y="25206"/>
                      <a:pt x="15839" y="25206"/>
                    </a:cubicBezTo>
                    <a:cubicBezTo>
                      <a:pt x="15943" y="25206"/>
                      <a:pt x="16047" y="25185"/>
                      <a:pt x="16148" y="25142"/>
                    </a:cubicBezTo>
                    <a:lnTo>
                      <a:pt x="19449" y="23728"/>
                    </a:lnTo>
                    <a:cubicBezTo>
                      <a:pt x="19846" y="23558"/>
                      <a:pt x="20030" y="23098"/>
                      <a:pt x="19860" y="22701"/>
                    </a:cubicBezTo>
                    <a:lnTo>
                      <a:pt x="19037" y="20780"/>
                    </a:lnTo>
                    <a:cubicBezTo>
                      <a:pt x="19794" y="20194"/>
                      <a:pt x="20467" y="19503"/>
                      <a:pt x="21034" y="18732"/>
                    </a:cubicBezTo>
                    <a:lnTo>
                      <a:pt x="22975" y="19508"/>
                    </a:lnTo>
                    <a:cubicBezTo>
                      <a:pt x="23070" y="19546"/>
                      <a:pt x="23168" y="19564"/>
                      <a:pt x="23265" y="19564"/>
                    </a:cubicBezTo>
                    <a:cubicBezTo>
                      <a:pt x="23576" y="19564"/>
                      <a:pt x="23869" y="19378"/>
                      <a:pt x="23992" y="19073"/>
                    </a:cubicBezTo>
                    <a:lnTo>
                      <a:pt x="25326" y="15737"/>
                    </a:lnTo>
                    <a:cubicBezTo>
                      <a:pt x="25486" y="15337"/>
                      <a:pt x="25290" y="14882"/>
                      <a:pt x="24890" y="14722"/>
                    </a:cubicBezTo>
                    <a:lnTo>
                      <a:pt x="22948" y="13945"/>
                    </a:lnTo>
                    <a:cubicBezTo>
                      <a:pt x="23071" y="12994"/>
                      <a:pt x="23060" y="12032"/>
                      <a:pt x="22914" y="11084"/>
                    </a:cubicBezTo>
                    <a:lnTo>
                      <a:pt x="24835" y="10261"/>
                    </a:lnTo>
                    <a:cubicBezTo>
                      <a:pt x="25231" y="10091"/>
                      <a:pt x="25415" y="9631"/>
                      <a:pt x="25245" y="9234"/>
                    </a:cubicBezTo>
                    <a:lnTo>
                      <a:pt x="23830" y="5934"/>
                    </a:lnTo>
                    <a:cubicBezTo>
                      <a:pt x="23703" y="5637"/>
                      <a:pt x="23414" y="5459"/>
                      <a:pt x="23111" y="5459"/>
                    </a:cubicBezTo>
                    <a:cubicBezTo>
                      <a:pt x="23008" y="5459"/>
                      <a:pt x="22904" y="5479"/>
                      <a:pt x="22803" y="5522"/>
                    </a:cubicBezTo>
                    <a:lnTo>
                      <a:pt x="20882" y="6347"/>
                    </a:lnTo>
                    <a:cubicBezTo>
                      <a:pt x="20297" y="5588"/>
                      <a:pt x="19607" y="4915"/>
                      <a:pt x="18835" y="4348"/>
                    </a:cubicBezTo>
                    <a:lnTo>
                      <a:pt x="19610" y="2408"/>
                    </a:lnTo>
                    <a:cubicBezTo>
                      <a:pt x="19770" y="2006"/>
                      <a:pt x="19577" y="1551"/>
                      <a:pt x="19175" y="1391"/>
                    </a:cubicBezTo>
                    <a:lnTo>
                      <a:pt x="15841" y="57"/>
                    </a:lnTo>
                    <a:cubicBezTo>
                      <a:pt x="15745" y="19"/>
                      <a:pt x="15647" y="1"/>
                      <a:pt x="15551" y="1"/>
                    </a:cubicBezTo>
                    <a:close/>
                  </a:path>
                </a:pathLst>
              </a:custGeom>
              <a:solidFill>
                <a:srgbClr val="1A56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1" name="Google Shape;549;p27">
              <a:extLst>
                <a:ext uri="{FF2B5EF4-FFF2-40B4-BE49-F238E27FC236}">
                  <a16:creationId xmlns:a16="http://schemas.microsoft.com/office/drawing/2014/main" id="{9D655C71-7F6A-4458-A4EE-19641A9E86F7}"/>
                </a:ext>
              </a:extLst>
            </p:cNvPr>
            <p:cNvGrpSpPr/>
            <p:nvPr/>
          </p:nvGrpSpPr>
          <p:grpSpPr>
            <a:xfrm flipV="1">
              <a:off x="5716035" y="4776845"/>
              <a:ext cx="1001124" cy="201988"/>
              <a:chOff x="-1179280" y="980893"/>
              <a:chExt cx="529802" cy="108727"/>
            </a:xfrm>
          </p:grpSpPr>
          <p:sp>
            <p:nvSpPr>
              <p:cNvPr id="132" name="Google Shape;550;p27">
                <a:extLst>
                  <a:ext uri="{FF2B5EF4-FFF2-40B4-BE49-F238E27FC236}">
                    <a16:creationId xmlns:a16="http://schemas.microsoft.com/office/drawing/2014/main" id="{CE031272-F77B-483D-9068-9D9D4A3FFF1D}"/>
                  </a:ext>
                </a:extLst>
              </p:cNvPr>
              <p:cNvSpPr/>
              <p:nvPr/>
            </p:nvSpPr>
            <p:spPr>
              <a:xfrm>
                <a:off x="-840115" y="994584"/>
                <a:ext cx="190636" cy="95036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551;p27">
                <a:extLst>
                  <a:ext uri="{FF2B5EF4-FFF2-40B4-BE49-F238E27FC236}">
                    <a16:creationId xmlns:a16="http://schemas.microsoft.com/office/drawing/2014/main" id="{61470D87-111E-4563-809F-7FD27693E127}"/>
                  </a:ext>
                </a:extLst>
              </p:cNvPr>
              <p:cNvSpPr/>
              <p:nvPr/>
            </p:nvSpPr>
            <p:spPr>
              <a:xfrm>
                <a:off x="-973635" y="980893"/>
                <a:ext cx="118748" cy="29546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552;p27">
                <a:extLst>
                  <a:ext uri="{FF2B5EF4-FFF2-40B4-BE49-F238E27FC236}">
                    <a16:creationId xmlns:a16="http://schemas.microsoft.com/office/drawing/2014/main" id="{75B47E35-BD91-4755-B1DC-474AB6A92FB0}"/>
                  </a:ext>
                </a:extLst>
              </p:cNvPr>
              <p:cNvSpPr/>
              <p:nvPr/>
            </p:nvSpPr>
            <p:spPr>
              <a:xfrm>
                <a:off x="-1179280" y="1018249"/>
                <a:ext cx="74523" cy="4892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553;p27">
                <a:extLst>
                  <a:ext uri="{FF2B5EF4-FFF2-40B4-BE49-F238E27FC236}">
                    <a16:creationId xmlns:a16="http://schemas.microsoft.com/office/drawing/2014/main" id="{D3B70458-A6E8-4FFA-B3AE-345E48886B99}"/>
                  </a:ext>
                </a:extLst>
              </p:cNvPr>
              <p:cNvSpPr/>
              <p:nvPr/>
            </p:nvSpPr>
            <p:spPr>
              <a:xfrm>
                <a:off x="-1092572" y="986021"/>
                <a:ext cx="102422" cy="4215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139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3761A166-946C-4BC8-A9EF-EC0C90EB5041}"/>
              </a:ext>
            </a:extLst>
          </p:cNvPr>
          <p:cNvSpPr/>
          <p:nvPr/>
        </p:nvSpPr>
        <p:spPr>
          <a:xfrm>
            <a:off x="1" y="0"/>
            <a:ext cx="12192000" cy="1118508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E4C5C01-82F8-4C96-8BDB-9DA7B96C4625}"/>
              </a:ext>
            </a:extLst>
          </p:cNvPr>
          <p:cNvSpPr/>
          <p:nvPr/>
        </p:nvSpPr>
        <p:spPr>
          <a:xfrm>
            <a:off x="434800" y="1534886"/>
            <a:ext cx="4441999" cy="4865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3" name="Google Shape;673;p30"/>
          <p:cNvSpPr txBox="1">
            <a:spLocks noGrp="1"/>
          </p:cNvSpPr>
          <p:nvPr>
            <p:ph type="title"/>
          </p:nvPr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pl-PL" sz="4000" dirty="0">
                <a:solidFill>
                  <a:schemeClr val="bg1"/>
                </a:solidFill>
                <a:latin typeface="+mn-lt"/>
              </a:rPr>
              <a:t>Financijski okvir za RRF i Kohezijsku politiku</a:t>
            </a:r>
            <a:endParaRPr lang="hr-HR" sz="4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3" name="Group 2">
            <a:extLst>
              <a:ext uri="{FF2B5EF4-FFF2-40B4-BE49-F238E27FC236}">
                <a16:creationId xmlns:a16="http://schemas.microsoft.com/office/drawing/2014/main" id="{5BE0FD35-E7B7-4DB9-81D6-776444996C42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74" name="Freeform: Shape 51">
              <a:extLst>
                <a:ext uri="{FF2B5EF4-FFF2-40B4-BE49-F238E27FC236}">
                  <a16:creationId xmlns:a16="http://schemas.microsoft.com/office/drawing/2014/main" id="{12AD902B-D595-4065-8D80-E03838F8629B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/>
            </a:p>
          </p:txBody>
        </p:sp>
        <p:sp>
          <p:nvSpPr>
            <p:cNvPr id="75" name="Freeform: Shape 55">
              <a:extLst>
                <a:ext uri="{FF2B5EF4-FFF2-40B4-BE49-F238E27FC236}">
                  <a16:creationId xmlns:a16="http://schemas.microsoft.com/office/drawing/2014/main" id="{AF64432C-2222-4668-914F-63EA22E6B041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/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1363F3F-8090-4991-9F7E-877B52E8A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98281"/>
              </p:ext>
            </p:extLst>
          </p:nvPr>
        </p:nvGraphicFramePr>
        <p:xfrm>
          <a:off x="5319661" y="1545772"/>
          <a:ext cx="6437538" cy="329383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798431">
                  <a:extLst>
                    <a:ext uri="{9D8B030D-6E8A-4147-A177-3AD203B41FA5}">
                      <a16:colId xmlns:a16="http://schemas.microsoft.com/office/drawing/2014/main" val="2028285612"/>
                    </a:ext>
                  </a:extLst>
                </a:gridCol>
                <a:gridCol w="1639107">
                  <a:extLst>
                    <a:ext uri="{9D8B030D-6E8A-4147-A177-3AD203B41FA5}">
                      <a16:colId xmlns:a16="http://schemas.microsoft.com/office/drawing/2014/main" val="635632340"/>
                    </a:ext>
                  </a:extLst>
                </a:gridCol>
              </a:tblGrid>
              <a:tr h="5201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bg1"/>
                          </a:solidFill>
                          <a:effectLst/>
                        </a:rPr>
                        <a:t>Kohezijska politika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452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chemeClr val="bg1"/>
                          </a:solidFill>
                          <a:effectLst/>
                        </a:rPr>
                        <a:t>Tekuće cijene EUR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452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550067"/>
                  </a:ext>
                </a:extLst>
              </a:tr>
              <a:tr h="31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Europski socijalni fond +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1,983.000.000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1591216"/>
                  </a:ext>
                </a:extLst>
              </a:tr>
              <a:tr h="31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2"/>
                          </a:solidFill>
                          <a:effectLst/>
                        </a:rPr>
                        <a:t>Europski fond za regionalni razvoj</a:t>
                      </a:r>
                      <a:endParaRPr lang="hr-HR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5,356.000.000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5627851"/>
                  </a:ext>
                </a:extLst>
              </a:tr>
              <a:tr h="8526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Kohezijski fond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2"/>
                          </a:solidFill>
                          <a:effectLst/>
                        </a:rPr>
                        <a:t>(bez obaveznog udjela koji se prenosi u Instrument za povezivanje Europe (eng. CEF)</a:t>
                      </a:r>
                      <a:endParaRPr lang="hr-HR" sz="1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1,183.000.000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959955"/>
                  </a:ext>
                </a:extLst>
              </a:tr>
              <a:tr h="31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2"/>
                          </a:solidFill>
                          <a:effectLst/>
                        </a:rPr>
                        <a:t>Europska teritorijalna suradnja</a:t>
                      </a:r>
                      <a:endParaRPr lang="hr-HR" sz="20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184.000.000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6924858"/>
                  </a:ext>
                </a:extLst>
              </a:tr>
              <a:tr h="6501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Udio iz Kohezijskog fonda koji se prebacuje u Instrument za povezivanje Europe - CEF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2"/>
                          </a:solidFill>
                          <a:effectLst/>
                        </a:rPr>
                        <a:t>364.000.000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597051"/>
                  </a:ext>
                </a:extLst>
              </a:tr>
              <a:tr h="31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chemeClr val="tx2"/>
                          </a:solidFill>
                          <a:effectLst/>
                        </a:rPr>
                        <a:t>Ukupno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chemeClr val="tx2"/>
                          </a:solidFill>
                          <a:effectLst/>
                        </a:rPr>
                        <a:t>9,069.000.000</a:t>
                      </a:r>
                      <a:endParaRPr lang="hr-HR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8904491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521640BD-F6E8-41F9-9534-CE19FDBB6F28}"/>
              </a:ext>
            </a:extLst>
          </p:cNvPr>
          <p:cNvSpPr/>
          <p:nvPr/>
        </p:nvSpPr>
        <p:spPr>
          <a:xfrm>
            <a:off x="434799" y="1459241"/>
            <a:ext cx="4441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iz RRF dio za RH je 5,95 milijardi eura* (cijene iz 2018.):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70% za 2021.-2022. =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4,32 mlrd eura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30% za 2023. =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1,63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mlrd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eura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za RH je maksimalno 3,4 milijardi eura zajmova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sz="2000" dirty="0">
                <a:solidFill>
                  <a:schemeClr val="tx2"/>
                </a:solidFill>
                <a:cs typeface="Arial" panose="020B0604020202020204" pitchFamily="34" charset="0"/>
              </a:rPr>
              <a:t>Oko 9 </a:t>
            </a:r>
            <a:r>
              <a:rPr lang="hr-HR" sz="2000" dirty="0" err="1">
                <a:solidFill>
                  <a:schemeClr val="tx2"/>
                </a:solidFill>
                <a:cs typeface="Arial" panose="020B0604020202020204" pitchFamily="34" charset="0"/>
              </a:rPr>
              <a:t>mlrd</a:t>
            </a:r>
            <a:r>
              <a:rPr lang="hr-HR" sz="2000" dirty="0">
                <a:solidFill>
                  <a:schemeClr val="tx2"/>
                </a:solidFill>
                <a:cs typeface="Arial" panose="020B0604020202020204" pitchFamily="34" charset="0"/>
              </a:rPr>
              <a:t> eura za </a:t>
            </a:r>
            <a:r>
              <a:rPr lang="hr-HR" sz="2000" b="1" dirty="0">
                <a:solidFill>
                  <a:schemeClr val="tx2"/>
                </a:solidFill>
                <a:cs typeface="Arial" panose="020B0604020202020204" pitchFamily="34" charset="0"/>
              </a:rPr>
              <a:t>Kohezijsku politiku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sz="2000" b="1" dirty="0">
                <a:solidFill>
                  <a:schemeClr val="tx2"/>
                </a:solidFill>
              </a:rPr>
              <a:t>Fond pravedne tranzicije - </a:t>
            </a:r>
            <a:r>
              <a:rPr lang="hr-HR" sz="2000" dirty="0">
                <a:solidFill>
                  <a:schemeClr val="tx2"/>
                </a:solidFill>
              </a:rPr>
              <a:t>170 milijuna eura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sz="2000" b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REACT EU</a:t>
            </a:r>
            <a:r>
              <a:rPr lang="hr-HR" sz="20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- 541 milijuna eura za 2021. godinu (procjena je  oko 750 milijuna eura ukupno)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r-HR" sz="2000" b="1" dirty="0">
                <a:solidFill>
                  <a:schemeClr val="tx2"/>
                </a:solidFill>
                <a:cs typeface="Arial" panose="020B0604020202020204" pitchFamily="34" charset="0"/>
              </a:rPr>
              <a:t>Ruralni razvoj - </a:t>
            </a:r>
            <a:r>
              <a:rPr lang="hr-HR" sz="2000" dirty="0">
                <a:solidFill>
                  <a:schemeClr val="tx2"/>
                </a:solidFill>
                <a:cs typeface="Arial" panose="020B0604020202020204" pitchFamily="34" charset="0"/>
              </a:rPr>
              <a:t>2 </a:t>
            </a:r>
            <a:r>
              <a:rPr lang="hr-HR" sz="2000" dirty="0" err="1">
                <a:solidFill>
                  <a:schemeClr val="tx2"/>
                </a:solidFill>
                <a:cs typeface="Arial" panose="020B0604020202020204" pitchFamily="34" charset="0"/>
              </a:rPr>
              <a:t>mlrd</a:t>
            </a:r>
            <a:r>
              <a:rPr lang="hr-HR" sz="2000" dirty="0">
                <a:solidFill>
                  <a:schemeClr val="tx2"/>
                </a:solidFill>
                <a:cs typeface="Arial" panose="020B0604020202020204" pitchFamily="34" charset="0"/>
              </a:rPr>
              <a:t> eura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Izravna plaćanja - </a:t>
            </a:r>
            <a:r>
              <a:rPr kumimoji="0" lang="hr-HR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2,6 </a:t>
            </a:r>
            <a:r>
              <a:rPr kumimoji="0" lang="hr-HR" sz="200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mlrd</a:t>
            </a:r>
            <a:r>
              <a:rPr kumimoji="0" lang="hr-HR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 eura</a:t>
            </a:r>
          </a:p>
        </p:txBody>
      </p:sp>
    </p:spTree>
    <p:extLst>
      <p:ext uri="{BB962C8B-B14F-4D97-AF65-F5344CB8AC3E}">
        <p14:creationId xmlns:p14="http://schemas.microsoft.com/office/powerpoint/2010/main" val="19979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C5A340F-C88A-4955-BCFA-81FB8B81119A}"/>
              </a:ext>
            </a:extLst>
          </p:cNvPr>
          <p:cNvSpPr/>
          <p:nvPr/>
        </p:nvSpPr>
        <p:spPr>
          <a:xfrm>
            <a:off x="1" y="0"/>
            <a:ext cx="12192000" cy="1698172"/>
          </a:xfrm>
          <a:prstGeom prst="rect">
            <a:avLst/>
          </a:prstGeom>
          <a:solidFill>
            <a:srgbClr val="34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673;p30">
            <a:extLst>
              <a:ext uri="{FF2B5EF4-FFF2-40B4-BE49-F238E27FC236}">
                <a16:creationId xmlns:a16="http://schemas.microsoft.com/office/drawing/2014/main" id="{5FB2AA0B-1E58-405F-94E3-0BAE36659B10}"/>
              </a:ext>
            </a:extLst>
          </p:cNvPr>
          <p:cNvSpPr txBox="1">
            <a:spLocks/>
          </p:cNvSpPr>
          <p:nvPr/>
        </p:nvSpPr>
        <p:spPr>
          <a:xfrm>
            <a:off x="434801" y="246538"/>
            <a:ext cx="10653076" cy="64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Mehanizam za oporavak i otpornost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(Recovery and Resilience Facility)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D5CC3849-62D4-4705-B4E3-24C541078ADC}"/>
              </a:ext>
            </a:extLst>
          </p:cNvPr>
          <p:cNvGrpSpPr/>
          <p:nvPr/>
        </p:nvGrpSpPr>
        <p:grpSpPr>
          <a:xfrm>
            <a:off x="11358644" y="238253"/>
            <a:ext cx="398555" cy="642001"/>
            <a:chOff x="6004432" y="2815286"/>
            <a:chExt cx="1480187" cy="2384318"/>
          </a:xfrm>
          <a:solidFill>
            <a:schemeClr val="bg1"/>
          </a:solidFill>
        </p:grpSpPr>
        <p:sp>
          <p:nvSpPr>
            <p:cNvPr id="5" name="Freeform: Shape 51">
              <a:extLst>
                <a:ext uri="{FF2B5EF4-FFF2-40B4-BE49-F238E27FC236}">
                  <a16:creationId xmlns:a16="http://schemas.microsoft.com/office/drawing/2014/main" id="{179D4230-4F88-4E50-883D-9C7F36F14932}"/>
                </a:ext>
              </a:extLst>
            </p:cNvPr>
            <p:cNvSpPr/>
            <p:nvPr/>
          </p:nvSpPr>
          <p:spPr>
            <a:xfrm>
              <a:off x="6004432" y="2815286"/>
              <a:ext cx="1480187" cy="238431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reeform: Shape 55">
              <a:extLst>
                <a:ext uri="{FF2B5EF4-FFF2-40B4-BE49-F238E27FC236}">
                  <a16:creationId xmlns:a16="http://schemas.microsoft.com/office/drawing/2014/main" id="{D8B36FEE-8ED2-45B1-8027-72EA482AA850}"/>
                </a:ext>
              </a:extLst>
            </p:cNvPr>
            <p:cNvSpPr/>
            <p:nvPr/>
          </p:nvSpPr>
          <p:spPr>
            <a:xfrm rot="787194">
              <a:off x="6310671" y="3399479"/>
              <a:ext cx="619080" cy="1140625"/>
            </a:xfrm>
            <a:custGeom>
              <a:avLst/>
              <a:gdLst>
                <a:gd name="connsiteX0" fmla="*/ 48922 w 309288"/>
                <a:gd name="connsiteY0" fmla="*/ 148695 h 569848"/>
                <a:gd name="connsiteX1" fmla="*/ 25563 w 309288"/>
                <a:gd name="connsiteY1" fmla="*/ 179627 h 569848"/>
                <a:gd name="connsiteX2" fmla="*/ 116831 w 309288"/>
                <a:gd name="connsiteY2" fmla="*/ 244426 h 569848"/>
                <a:gd name="connsiteX3" fmla="*/ 156990 w 309288"/>
                <a:gd name="connsiteY3" fmla="*/ 241689 h 569848"/>
                <a:gd name="connsiteX4" fmla="*/ 164291 w 309288"/>
                <a:gd name="connsiteY4" fmla="*/ 221610 h 569848"/>
                <a:gd name="connsiteX5" fmla="*/ 65721 w 309288"/>
                <a:gd name="connsiteY5" fmla="*/ 152245 h 569848"/>
                <a:gd name="connsiteX6" fmla="*/ 48922 w 309288"/>
                <a:gd name="connsiteY6" fmla="*/ 148695 h 569848"/>
                <a:gd name="connsiteX7" fmla="*/ 221133 w 309288"/>
                <a:gd name="connsiteY7" fmla="*/ 24056 h 569848"/>
                <a:gd name="connsiteX8" fmla="*/ 171593 w 309288"/>
                <a:gd name="connsiteY8" fmla="*/ 63716 h 569848"/>
                <a:gd name="connsiteX9" fmla="*/ 204448 w 309288"/>
                <a:gd name="connsiteY9" fmla="*/ 196054 h 569848"/>
                <a:gd name="connsiteX10" fmla="*/ 237305 w 309288"/>
                <a:gd name="connsiteY10" fmla="*/ 195141 h 569848"/>
                <a:gd name="connsiteX11" fmla="*/ 279288 w 309288"/>
                <a:gd name="connsiteY11" fmla="*/ 82881 h 569848"/>
                <a:gd name="connsiteX12" fmla="*/ 243694 w 309288"/>
                <a:gd name="connsiteY12" fmla="*/ 25382 h 569848"/>
                <a:gd name="connsiteX13" fmla="*/ 221133 w 309288"/>
                <a:gd name="connsiteY13" fmla="*/ 24056 h 569848"/>
                <a:gd name="connsiteX14" fmla="*/ 242782 w 309288"/>
                <a:gd name="connsiteY14" fmla="*/ 740 h 569848"/>
                <a:gd name="connsiteX15" fmla="*/ 304844 w 309288"/>
                <a:gd name="connsiteY15" fmla="*/ 97484 h 569848"/>
                <a:gd name="connsiteX16" fmla="*/ 256470 w 309288"/>
                <a:gd name="connsiteY16" fmla="*/ 214309 h 569848"/>
                <a:gd name="connsiteX17" fmla="*/ 247615 w 309288"/>
                <a:gd name="connsiteY17" fmla="*/ 229966 h 569848"/>
                <a:gd name="connsiteX18" fmla="*/ 247717 w 309288"/>
                <a:gd name="connsiteY18" fmla="*/ 230070 h 569848"/>
                <a:gd name="connsiteX19" fmla="*/ 236496 w 309288"/>
                <a:gd name="connsiteY19" fmla="*/ 257161 h 569848"/>
                <a:gd name="connsiteX20" fmla="*/ 308494 w 309288"/>
                <a:gd name="connsiteY20" fmla="*/ 539222 h 569848"/>
                <a:gd name="connsiteX21" fmla="*/ 309288 w 309288"/>
                <a:gd name="connsiteY21" fmla="*/ 560145 h 569848"/>
                <a:gd name="connsiteX22" fmla="*/ 282919 w 309288"/>
                <a:gd name="connsiteY22" fmla="*/ 569848 h 569848"/>
                <a:gd name="connsiteX23" fmla="*/ 282211 w 309288"/>
                <a:gd name="connsiteY23" fmla="*/ 531551 h 569848"/>
                <a:gd name="connsiteX24" fmla="*/ 211751 w 309288"/>
                <a:gd name="connsiteY24" fmla="*/ 278196 h 569848"/>
                <a:gd name="connsiteX25" fmla="*/ 177068 w 309288"/>
                <a:gd name="connsiteY25" fmla="*/ 264505 h 569848"/>
                <a:gd name="connsiteX26" fmla="*/ 77586 w 309288"/>
                <a:gd name="connsiteY26" fmla="*/ 271807 h 569848"/>
                <a:gd name="connsiteX27" fmla="*/ 29442 w 309288"/>
                <a:gd name="connsiteY27" fmla="*/ 253553 h 569848"/>
                <a:gd name="connsiteX28" fmla="*/ 8046 w 309288"/>
                <a:gd name="connsiteY28" fmla="*/ 220310 h 569848"/>
                <a:gd name="connsiteX29" fmla="*/ 0 w 309288"/>
                <a:gd name="connsiteY29" fmla="*/ 168083 h 569848"/>
                <a:gd name="connsiteX30" fmla="*/ 19174 w 309288"/>
                <a:gd name="connsiteY30" fmla="*/ 134904 h 569848"/>
                <a:gd name="connsiteX31" fmla="*/ 89451 w 309288"/>
                <a:gd name="connsiteY31" fmla="*/ 134904 h 569848"/>
                <a:gd name="connsiteX32" fmla="*/ 159727 w 309288"/>
                <a:gd name="connsiteY32" fmla="*/ 177801 h 569848"/>
                <a:gd name="connsiteX33" fmla="*/ 140561 w 309288"/>
                <a:gd name="connsiteY33" fmla="*/ 84708 h 569848"/>
                <a:gd name="connsiteX34" fmla="*/ 242782 w 309288"/>
                <a:gd name="connsiteY34" fmla="*/ 740 h 5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09288" h="569848">
                  <a:moveTo>
                    <a:pt x="48922" y="148695"/>
                  </a:moveTo>
                  <a:cubicBezTo>
                    <a:pt x="34462" y="148995"/>
                    <a:pt x="26932" y="160460"/>
                    <a:pt x="25563" y="179627"/>
                  </a:cubicBezTo>
                  <a:cubicBezTo>
                    <a:pt x="22824" y="223435"/>
                    <a:pt x="49293" y="244426"/>
                    <a:pt x="116831" y="244426"/>
                  </a:cubicBezTo>
                  <a:cubicBezTo>
                    <a:pt x="125959" y="243514"/>
                    <a:pt x="141474" y="243514"/>
                    <a:pt x="156990" y="241689"/>
                  </a:cubicBezTo>
                  <a:cubicBezTo>
                    <a:pt x="171593" y="239863"/>
                    <a:pt x="177068" y="232562"/>
                    <a:pt x="164291" y="221610"/>
                  </a:cubicBezTo>
                  <a:cubicBezTo>
                    <a:pt x="135085" y="193315"/>
                    <a:pt x="104053" y="166849"/>
                    <a:pt x="65721" y="152245"/>
                  </a:cubicBezTo>
                  <a:cubicBezTo>
                    <a:pt x="59332" y="149736"/>
                    <a:pt x="53742" y="148595"/>
                    <a:pt x="48922" y="148695"/>
                  </a:cubicBezTo>
                  <a:close/>
                  <a:moveTo>
                    <a:pt x="221133" y="24056"/>
                  </a:moveTo>
                  <a:cubicBezTo>
                    <a:pt x="198972" y="26752"/>
                    <a:pt x="179122" y="41127"/>
                    <a:pt x="171593" y="63716"/>
                  </a:cubicBezTo>
                  <a:cubicBezTo>
                    <a:pt x="153338" y="113913"/>
                    <a:pt x="174329" y="155897"/>
                    <a:pt x="204448" y="196054"/>
                  </a:cubicBezTo>
                  <a:cubicBezTo>
                    <a:pt x="216313" y="211571"/>
                    <a:pt x="226353" y="209745"/>
                    <a:pt x="237305" y="195141"/>
                  </a:cubicBezTo>
                  <a:cubicBezTo>
                    <a:pt x="262860" y="162285"/>
                    <a:pt x="275638" y="124866"/>
                    <a:pt x="279288" y="82881"/>
                  </a:cubicBezTo>
                  <a:cubicBezTo>
                    <a:pt x="278375" y="57327"/>
                    <a:pt x="274726" y="32685"/>
                    <a:pt x="243694" y="25382"/>
                  </a:cubicBezTo>
                  <a:cubicBezTo>
                    <a:pt x="236164" y="23557"/>
                    <a:pt x="228520" y="23158"/>
                    <a:pt x="221133" y="24056"/>
                  </a:cubicBezTo>
                  <a:close/>
                  <a:moveTo>
                    <a:pt x="242782" y="740"/>
                  </a:moveTo>
                  <a:cubicBezTo>
                    <a:pt x="284765" y="5304"/>
                    <a:pt x="311233" y="45461"/>
                    <a:pt x="304844" y="97484"/>
                  </a:cubicBezTo>
                  <a:cubicBezTo>
                    <a:pt x="300279" y="140381"/>
                    <a:pt x="284765" y="180539"/>
                    <a:pt x="256470" y="214309"/>
                  </a:cubicBezTo>
                  <a:cubicBezTo>
                    <a:pt x="252364" y="219784"/>
                    <a:pt x="245178" y="224233"/>
                    <a:pt x="247615" y="229966"/>
                  </a:cubicBezTo>
                  <a:cubicBezTo>
                    <a:pt x="247650" y="230000"/>
                    <a:pt x="247683" y="230036"/>
                    <a:pt x="247717" y="230070"/>
                  </a:cubicBezTo>
                  <a:lnTo>
                    <a:pt x="236496" y="257161"/>
                  </a:lnTo>
                  <a:cubicBezTo>
                    <a:pt x="273760" y="324965"/>
                    <a:pt x="306398" y="466198"/>
                    <a:pt x="308494" y="539222"/>
                  </a:cubicBezTo>
                  <a:lnTo>
                    <a:pt x="309288" y="560145"/>
                  </a:lnTo>
                  <a:lnTo>
                    <a:pt x="282919" y="569848"/>
                  </a:lnTo>
                  <a:lnTo>
                    <a:pt x="282211" y="531551"/>
                  </a:lnTo>
                  <a:cubicBezTo>
                    <a:pt x="275923" y="443506"/>
                    <a:pt x="254875" y="358284"/>
                    <a:pt x="211751" y="278196"/>
                  </a:cubicBezTo>
                  <a:cubicBezTo>
                    <a:pt x="204448" y="264505"/>
                    <a:pt x="195322" y="256291"/>
                    <a:pt x="177068" y="264505"/>
                  </a:cubicBezTo>
                  <a:cubicBezTo>
                    <a:pt x="145125" y="278196"/>
                    <a:pt x="110442" y="273633"/>
                    <a:pt x="77586" y="271807"/>
                  </a:cubicBezTo>
                  <a:cubicBezTo>
                    <a:pt x="59332" y="270895"/>
                    <a:pt x="42676" y="264278"/>
                    <a:pt x="29442" y="253553"/>
                  </a:cubicBezTo>
                  <a:lnTo>
                    <a:pt x="8046" y="220310"/>
                  </a:lnTo>
                  <a:lnTo>
                    <a:pt x="0" y="168083"/>
                  </a:lnTo>
                  <a:lnTo>
                    <a:pt x="19174" y="134904"/>
                  </a:lnTo>
                  <a:cubicBezTo>
                    <a:pt x="41077" y="115738"/>
                    <a:pt x="66633" y="122128"/>
                    <a:pt x="89451" y="134904"/>
                  </a:cubicBezTo>
                  <a:cubicBezTo>
                    <a:pt x="110442" y="145858"/>
                    <a:pt x="130521" y="159547"/>
                    <a:pt x="159727" y="177801"/>
                  </a:cubicBezTo>
                  <a:cubicBezTo>
                    <a:pt x="141474" y="141293"/>
                    <a:pt x="138735" y="113000"/>
                    <a:pt x="140561" y="84708"/>
                  </a:cubicBezTo>
                  <a:cubicBezTo>
                    <a:pt x="144212" y="29946"/>
                    <a:pt x="187108" y="-5647"/>
                    <a:pt x="242782" y="74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endParaRPr lang="hr-H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31455176-CC60-46C0-A900-61F51682F14E}"/>
              </a:ext>
            </a:extLst>
          </p:cNvPr>
          <p:cNvSpPr txBox="1"/>
          <p:nvPr/>
        </p:nvSpPr>
        <p:spPr>
          <a:xfrm>
            <a:off x="434801" y="4220308"/>
            <a:ext cx="31940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37% izdataka na klimatske ciljeve</a:t>
            </a:r>
          </a:p>
          <a:p>
            <a:pPr algn="ctr"/>
            <a:endParaRPr lang="hr-HR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minimalno 20% izdataka na digitalne ciljeve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B0ECA8C-952E-40F1-88F0-ACE4E27B2771}"/>
              </a:ext>
            </a:extLst>
          </p:cNvPr>
          <p:cNvSpPr txBox="1"/>
          <p:nvPr/>
        </p:nvSpPr>
        <p:spPr>
          <a:xfrm>
            <a:off x="775665" y="2091581"/>
            <a:ext cx="11199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altLang="ko-KR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ko-KR" alt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7C1F8AA3-8485-4C0A-A6AE-4487006916A8}"/>
              </a:ext>
            </a:extLst>
          </p:cNvPr>
          <p:cNvSpPr txBox="1"/>
          <p:nvPr/>
        </p:nvSpPr>
        <p:spPr>
          <a:xfrm>
            <a:off x="2350238" y="2091581"/>
            <a:ext cx="11199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altLang="ko-KR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ko-KR" alt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oogle Shape;532;p39">
            <a:extLst>
              <a:ext uri="{FF2B5EF4-FFF2-40B4-BE49-F238E27FC236}">
                <a16:creationId xmlns:a16="http://schemas.microsoft.com/office/drawing/2014/main" id="{E8286D53-F1E3-4B4E-97C1-FED1B47170F9}"/>
              </a:ext>
            </a:extLst>
          </p:cNvPr>
          <p:cNvGrpSpPr/>
          <p:nvPr/>
        </p:nvGrpSpPr>
        <p:grpSpPr>
          <a:xfrm>
            <a:off x="958629" y="2878722"/>
            <a:ext cx="804856" cy="1067937"/>
            <a:chOff x="2624850" y="4296000"/>
            <a:chExt cx="380400" cy="495825"/>
          </a:xfrm>
          <a:solidFill>
            <a:srgbClr val="00B0F0"/>
          </a:solidFill>
        </p:grpSpPr>
        <p:sp>
          <p:nvSpPr>
            <p:cNvPr id="11" name="Google Shape;533;p39">
              <a:extLst>
                <a:ext uri="{FF2B5EF4-FFF2-40B4-BE49-F238E27FC236}">
                  <a16:creationId xmlns:a16="http://schemas.microsoft.com/office/drawing/2014/main" id="{CE8FC40C-54BE-4247-BAA4-E25A3EC9D0CA}"/>
                </a:ext>
              </a:extLst>
            </p:cNvPr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534;p39">
              <a:extLst>
                <a:ext uri="{FF2B5EF4-FFF2-40B4-BE49-F238E27FC236}">
                  <a16:creationId xmlns:a16="http://schemas.microsoft.com/office/drawing/2014/main" id="{B7E0378B-DA75-4CBB-B651-E62B335EA7D5}"/>
                </a:ext>
              </a:extLst>
            </p:cNvPr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535;p39">
              <a:extLst>
                <a:ext uri="{FF2B5EF4-FFF2-40B4-BE49-F238E27FC236}">
                  <a16:creationId xmlns:a16="http://schemas.microsoft.com/office/drawing/2014/main" id="{408487F8-0450-48A9-AEB5-A88F4F45A665}"/>
                </a:ext>
              </a:extLst>
            </p:cNvPr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Block Arc 14">
            <a:extLst>
              <a:ext uri="{FF2B5EF4-FFF2-40B4-BE49-F238E27FC236}">
                <a16:creationId xmlns:a16="http://schemas.microsoft.com/office/drawing/2014/main" id="{9B59C11C-4BA1-49F4-BFAF-22EAC10FAAC1}"/>
              </a:ext>
            </a:extLst>
          </p:cNvPr>
          <p:cNvSpPr/>
          <p:nvPr/>
        </p:nvSpPr>
        <p:spPr>
          <a:xfrm rot="16200000">
            <a:off x="2359966" y="2946966"/>
            <a:ext cx="989965" cy="10094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836;p33">
            <a:extLst>
              <a:ext uri="{FF2B5EF4-FFF2-40B4-BE49-F238E27FC236}">
                <a16:creationId xmlns:a16="http://schemas.microsoft.com/office/drawing/2014/main" id="{DD51A1E9-4490-44A9-96A8-7F3418E88830}"/>
              </a:ext>
            </a:extLst>
          </p:cNvPr>
          <p:cNvSpPr/>
          <p:nvPr/>
        </p:nvSpPr>
        <p:spPr>
          <a:xfrm>
            <a:off x="4709303" y="2263697"/>
            <a:ext cx="3276832" cy="1959960"/>
          </a:xfrm>
          <a:prstGeom prst="roundRect">
            <a:avLst>
              <a:gd name="adj" fmla="val 9144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hr-HR" altLang="ko-K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 plan za oporavak i otpornost (NPOO)</a:t>
            </a:r>
          </a:p>
        </p:txBody>
      </p:sp>
      <p:sp>
        <p:nvSpPr>
          <p:cNvPr id="16" name="Google Shape;837;p33">
            <a:extLst>
              <a:ext uri="{FF2B5EF4-FFF2-40B4-BE49-F238E27FC236}">
                <a16:creationId xmlns:a16="http://schemas.microsoft.com/office/drawing/2014/main" id="{CED07B8E-7606-430F-9A2E-D0D12DA8B0BA}"/>
              </a:ext>
            </a:extLst>
          </p:cNvPr>
          <p:cNvSpPr/>
          <p:nvPr/>
        </p:nvSpPr>
        <p:spPr>
          <a:xfrm>
            <a:off x="8096027" y="2260411"/>
            <a:ext cx="3276832" cy="1956077"/>
          </a:xfrm>
          <a:prstGeom prst="roundRect">
            <a:avLst>
              <a:gd name="adj" fmla="val 914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hr-HR" altLang="ko-K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2022. - 70% omotnice,</a:t>
            </a:r>
          </a:p>
          <a:p>
            <a:pPr>
              <a:buClr>
                <a:srgbClr val="000000"/>
              </a:buClr>
            </a:pPr>
            <a:r>
              <a:rPr lang="hr-HR" altLang="ko-K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2023. preostalih - 30%</a:t>
            </a:r>
          </a:p>
        </p:txBody>
      </p:sp>
      <p:sp>
        <p:nvSpPr>
          <p:cNvPr id="17" name="Google Shape;842;p33">
            <a:extLst>
              <a:ext uri="{FF2B5EF4-FFF2-40B4-BE49-F238E27FC236}">
                <a16:creationId xmlns:a16="http://schemas.microsoft.com/office/drawing/2014/main" id="{C76A8E43-9213-4F3A-B4E7-F0616D6735C7}"/>
              </a:ext>
            </a:extLst>
          </p:cNvPr>
          <p:cNvSpPr/>
          <p:nvPr/>
        </p:nvSpPr>
        <p:spPr>
          <a:xfrm>
            <a:off x="4475855" y="2003802"/>
            <a:ext cx="466895" cy="466895"/>
          </a:xfrm>
          <a:prstGeom prst="roundRect">
            <a:avLst>
              <a:gd name="adj" fmla="val 9144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Google Shape;843;p33">
            <a:extLst>
              <a:ext uri="{FF2B5EF4-FFF2-40B4-BE49-F238E27FC236}">
                <a16:creationId xmlns:a16="http://schemas.microsoft.com/office/drawing/2014/main" id="{D4098732-745B-47E6-97BC-E96E2FD5D8A2}"/>
              </a:ext>
            </a:extLst>
          </p:cNvPr>
          <p:cNvSpPr/>
          <p:nvPr/>
        </p:nvSpPr>
        <p:spPr>
          <a:xfrm>
            <a:off x="11157659" y="2003803"/>
            <a:ext cx="466895" cy="466895"/>
          </a:xfrm>
          <a:prstGeom prst="roundRect">
            <a:avLst>
              <a:gd name="adj" fmla="val 9144"/>
            </a:avLst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Google Shape;836;p33">
            <a:extLst>
              <a:ext uri="{FF2B5EF4-FFF2-40B4-BE49-F238E27FC236}">
                <a16:creationId xmlns:a16="http://schemas.microsoft.com/office/drawing/2014/main" id="{FE4852D3-D2AA-443A-B840-BFDD2016FA63}"/>
              </a:ext>
            </a:extLst>
          </p:cNvPr>
          <p:cNvSpPr/>
          <p:nvPr/>
        </p:nvSpPr>
        <p:spPr>
          <a:xfrm>
            <a:off x="4709303" y="4331981"/>
            <a:ext cx="3276832" cy="1956077"/>
          </a:xfrm>
          <a:prstGeom prst="roundRect">
            <a:avLst>
              <a:gd name="adj" fmla="val 9144"/>
            </a:avLst>
          </a:prstGeom>
          <a:solidFill>
            <a:srgbClr val="FF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defRPr/>
            </a:pP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širok raspon područja ulaganja: zapošljavanje, razvoj vještina, obrazovanje, </a:t>
            </a:r>
          </a:p>
        </p:txBody>
      </p:sp>
      <p:sp>
        <p:nvSpPr>
          <p:cNvPr id="20" name="Google Shape;837;p33">
            <a:extLst>
              <a:ext uri="{FF2B5EF4-FFF2-40B4-BE49-F238E27FC236}">
                <a16:creationId xmlns:a16="http://schemas.microsoft.com/office/drawing/2014/main" id="{EA752064-C95C-4336-AA07-0996D51FADBA}"/>
              </a:ext>
            </a:extLst>
          </p:cNvPr>
          <p:cNvSpPr/>
          <p:nvPr/>
        </p:nvSpPr>
        <p:spPr>
          <a:xfrm>
            <a:off x="8096027" y="4321095"/>
            <a:ext cx="3276832" cy="1956077"/>
          </a:xfrm>
          <a:prstGeom prst="roundRect">
            <a:avLst>
              <a:gd name="adj" fmla="val 9144"/>
            </a:avLst>
          </a:prstGeom>
          <a:solidFill>
            <a:srgbClr val="99C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širok raspon područja ulaganja: istraživanje, razvoj i inovacije, zdravstvena pitanja, javna uprava i financijski sektor. </a:t>
            </a:r>
          </a:p>
        </p:txBody>
      </p:sp>
      <p:sp>
        <p:nvSpPr>
          <p:cNvPr id="21" name="Google Shape;842;p33">
            <a:extLst>
              <a:ext uri="{FF2B5EF4-FFF2-40B4-BE49-F238E27FC236}">
                <a16:creationId xmlns:a16="http://schemas.microsoft.com/office/drawing/2014/main" id="{03A8463E-EEF2-486B-A137-35E3EBF4CEC7}"/>
              </a:ext>
            </a:extLst>
          </p:cNvPr>
          <p:cNvSpPr/>
          <p:nvPr/>
        </p:nvSpPr>
        <p:spPr>
          <a:xfrm>
            <a:off x="4475854" y="6054610"/>
            <a:ext cx="466895" cy="466895"/>
          </a:xfrm>
          <a:prstGeom prst="roundRect">
            <a:avLst>
              <a:gd name="adj" fmla="val 9144"/>
            </a:avLst>
          </a:prstGeom>
          <a:solidFill>
            <a:srgbClr val="FFFF99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" name="Google Shape;843;p33">
            <a:extLst>
              <a:ext uri="{FF2B5EF4-FFF2-40B4-BE49-F238E27FC236}">
                <a16:creationId xmlns:a16="http://schemas.microsoft.com/office/drawing/2014/main" id="{A8B28FCC-3ECF-4AA4-9499-F7C311D5A328}"/>
              </a:ext>
            </a:extLst>
          </p:cNvPr>
          <p:cNvSpPr/>
          <p:nvPr/>
        </p:nvSpPr>
        <p:spPr>
          <a:xfrm>
            <a:off x="11139411" y="6054610"/>
            <a:ext cx="466895" cy="466895"/>
          </a:xfrm>
          <a:prstGeom prst="roundRect">
            <a:avLst>
              <a:gd name="adj" fmla="val 9144"/>
            </a:avLst>
          </a:prstGeom>
          <a:solidFill>
            <a:srgbClr val="99CCFF"/>
          </a:solidFill>
          <a:ln>
            <a:noFill/>
          </a:ln>
          <a:effectLst>
            <a:outerShdw blurRad="57150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5290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6767</TotalTime>
  <Words>1186</Words>
  <Application>Microsoft Office PowerPoint</Application>
  <PresentationFormat>Widescreen</PresentationFormat>
  <Paragraphs>244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Fira Sans</vt:lpstr>
      <vt:lpstr>Segoe UI</vt:lpstr>
      <vt:lpstr>Times New Roman</vt:lpstr>
      <vt:lpstr>VladaRHSans Bk</vt:lpstr>
      <vt:lpstr>Wingdings</vt:lpstr>
      <vt:lpstr>Cover and End Slide Master</vt:lpstr>
      <vt:lpstr>Contents Slide Master</vt:lpstr>
      <vt:lpstr>Section Break Slide Master</vt:lpstr>
      <vt:lpstr>PowerPoint Presentation</vt:lpstr>
      <vt:lpstr>EU fondovi za poduzetnike</vt:lpstr>
      <vt:lpstr>Stanje iskorištenosti ESIF sredstava za razdoblje 2014.-2020.</vt:lpstr>
      <vt:lpstr>Operativni program Konkurentnost i kohezija - PODUZETNIŠTVO</vt:lpstr>
      <vt:lpstr>PowerPoint Presentation</vt:lpstr>
      <vt:lpstr>JAČANJE POSLOVNE KONKURENTNOSTI u kontekstu Slavonije</vt:lpstr>
      <vt:lpstr>Financijska perspektiva 2021.- 2027.</vt:lpstr>
      <vt:lpstr>Financijski okvir za RRF i Kohezijsku politiku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Ivan Sarić</cp:lastModifiedBy>
  <cp:revision>186</cp:revision>
  <cp:lastPrinted>2020-11-12T18:03:36Z</cp:lastPrinted>
  <dcterms:created xsi:type="dcterms:W3CDTF">2020-01-20T05:08:25Z</dcterms:created>
  <dcterms:modified xsi:type="dcterms:W3CDTF">2020-11-13T10:21:32Z</dcterms:modified>
</cp:coreProperties>
</file>